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1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26-02-2024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1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26-02-2024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3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26-02-2024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09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26-02-2024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5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26-02-2024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4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26-02-2024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5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26-02-2024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7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26-02-2024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2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26-02-2024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5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26-02-2024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6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26-02-2024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2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26-02-2024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2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26-02-2024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3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2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marches-publics.gouv.fr/entrepris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64E0904-5ABD-4DC7-8562-C38580C95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bstract smoke background">
            <a:extLst>
              <a:ext uri="{FF2B5EF4-FFF2-40B4-BE49-F238E27FC236}">
                <a16:creationId xmlns:a16="http://schemas.microsoft.com/office/drawing/2014/main" id="{31817FF5-6015-BC52-2832-67A81834C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00" b="9014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7E9CD9-7727-0062-050D-96263227D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9306" y="3605574"/>
            <a:ext cx="6231193" cy="1003297"/>
          </a:xfrm>
        </p:spPr>
        <p:txBody>
          <a:bodyPr anchor="b">
            <a:normAutofit/>
          </a:bodyPr>
          <a:lstStyle/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PLACE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İhale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Platformu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B18C26-4CDD-C218-C9A8-C6771E104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76" y="4763258"/>
            <a:ext cx="5147960" cy="64678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EXPERTISE FRANCE KULLANIM DESTEĞİ</a:t>
            </a:r>
          </a:p>
        </p:txBody>
      </p:sp>
    </p:spTree>
    <p:extLst>
      <p:ext uri="{BB962C8B-B14F-4D97-AF65-F5344CB8AC3E}">
        <p14:creationId xmlns:p14="http://schemas.microsoft.com/office/powerpoint/2010/main" val="3622266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5A96B7-2720-E292-06D5-16455F924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001" y="1448522"/>
            <a:ext cx="9499056" cy="53432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571B15-B8BB-AF4F-ACDD-148D6CE4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PLACE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Kayıt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- 6     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Başarılı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Kayıt</a:t>
            </a:r>
            <a:endParaRPr lang="tr-TR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91916D-9F6F-46D1-365F-F0D537FF5A02}"/>
              </a:ext>
            </a:extLst>
          </p:cNvPr>
          <p:cNvSpPr txBox="1"/>
          <p:nvPr/>
        </p:nvSpPr>
        <p:spPr>
          <a:xfrm>
            <a:off x="838199" y="900057"/>
            <a:ext cx="9001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Tüm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bilgiler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doğru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biçimde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girilerek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kaydın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başarılı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olması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halinde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aşağıdaki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ekran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karşınıza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gelecektir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1542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5A96B7-2720-E292-06D5-16455F924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5486" y="1238611"/>
            <a:ext cx="7904714" cy="5495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571B15-B8BB-AF4F-ACDD-148D6CE4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PLACE - 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İhale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Aramak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1</a:t>
            </a:r>
            <a:endParaRPr lang="tr-TR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91916D-9F6F-46D1-365F-F0D537FF5A02}"/>
              </a:ext>
            </a:extLst>
          </p:cNvPr>
          <p:cNvSpPr txBox="1"/>
          <p:nvPr/>
        </p:nvSpPr>
        <p:spPr>
          <a:xfrm>
            <a:off x="838199" y="900057"/>
            <a:ext cx="9001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Türkiye’de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yayınlanan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ihalelere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ulaşmak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için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aşağıdaki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ekrana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bilgi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girişi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yapılmalıdır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264CBDD-6B8B-BFCE-C3E3-AC2168F0373A}"/>
              </a:ext>
            </a:extLst>
          </p:cNvPr>
          <p:cNvCxnSpPr>
            <a:cxnSpLocks/>
          </p:cNvCxnSpPr>
          <p:nvPr/>
        </p:nvCxnSpPr>
        <p:spPr>
          <a:xfrm flipH="1">
            <a:off x="6942785" y="4483519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055311B-0711-C15A-2B4F-B53BACEC6A81}"/>
              </a:ext>
            </a:extLst>
          </p:cNvPr>
          <p:cNvSpPr txBox="1"/>
          <p:nvPr/>
        </p:nvSpPr>
        <p:spPr>
          <a:xfrm>
            <a:off x="7731790" y="4295487"/>
            <a:ext cx="1631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Bölgesel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arama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C761FA-C026-5AC0-51AE-779BF64D6F5B}"/>
              </a:ext>
            </a:extLst>
          </p:cNvPr>
          <p:cNvCxnSpPr>
            <a:cxnSpLocks/>
          </p:cNvCxnSpPr>
          <p:nvPr/>
        </p:nvCxnSpPr>
        <p:spPr>
          <a:xfrm flipH="1">
            <a:off x="8287380" y="4884114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A5EAC72-6D51-FBBE-6512-24BB41FACC12}"/>
              </a:ext>
            </a:extLst>
          </p:cNvPr>
          <p:cNvSpPr txBox="1"/>
          <p:nvPr/>
        </p:nvSpPr>
        <p:spPr>
          <a:xfrm>
            <a:off x="9076385" y="4629919"/>
            <a:ext cx="2296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alımlarında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“supplies”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seçeneği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seçilmelidir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775B23-76AC-150C-334B-3AC339BFF16D}"/>
              </a:ext>
            </a:extLst>
          </p:cNvPr>
          <p:cNvCxnSpPr>
            <a:cxnSpLocks/>
          </p:cNvCxnSpPr>
          <p:nvPr/>
        </p:nvCxnSpPr>
        <p:spPr>
          <a:xfrm flipH="1">
            <a:off x="8352485" y="5380136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0A82BFF-3AF3-7DBF-57F2-B6888E0EE2F3}"/>
              </a:ext>
            </a:extLst>
          </p:cNvPr>
          <p:cNvSpPr txBox="1"/>
          <p:nvPr/>
        </p:nvSpPr>
        <p:spPr>
          <a:xfrm>
            <a:off x="9141491" y="5192104"/>
            <a:ext cx="840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Turkey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15621B-79D2-BABD-34DC-A776D67D73DB}"/>
              </a:ext>
            </a:extLst>
          </p:cNvPr>
          <p:cNvCxnSpPr>
            <a:cxnSpLocks/>
          </p:cNvCxnSpPr>
          <p:nvPr/>
        </p:nvCxnSpPr>
        <p:spPr>
          <a:xfrm flipH="1">
            <a:off x="8752535" y="5694461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D58320F-7D43-9520-DEE4-010E21FE51C3}"/>
              </a:ext>
            </a:extLst>
          </p:cNvPr>
          <p:cNvSpPr txBox="1"/>
          <p:nvPr/>
        </p:nvSpPr>
        <p:spPr>
          <a:xfrm>
            <a:off x="9541541" y="5506429"/>
            <a:ext cx="1764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Aramayı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Başlatma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38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5A96B7-2720-E292-06D5-16455F924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198" y="1395040"/>
            <a:ext cx="9211805" cy="51962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571B15-B8BB-AF4F-ACDD-148D6CE4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PLACE - 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İhale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Aramak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2</a:t>
            </a:r>
            <a:endParaRPr lang="tr-TR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91916D-9F6F-46D1-365F-F0D537FF5A02}"/>
              </a:ext>
            </a:extLst>
          </p:cNvPr>
          <p:cNvSpPr txBox="1"/>
          <p:nvPr/>
        </p:nvSpPr>
        <p:spPr>
          <a:xfrm>
            <a:off x="838199" y="900057"/>
            <a:ext cx="9858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Arama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sonunda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Türkiye’deki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mevcut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ihaleler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listelenecektir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İlgilendiğiniz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ihaleyi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sepete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ekleyerek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devam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ediniz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22D7B9-67FA-5B50-BC8C-AAC54A153A20}"/>
              </a:ext>
            </a:extLst>
          </p:cNvPr>
          <p:cNvCxnSpPr>
            <a:cxnSpLocks/>
          </p:cNvCxnSpPr>
          <p:nvPr/>
        </p:nvCxnSpPr>
        <p:spPr>
          <a:xfrm flipH="1">
            <a:off x="9714560" y="4913411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9F43839-27D9-BD16-23FC-3EAD1EF41535}"/>
              </a:ext>
            </a:extLst>
          </p:cNvPr>
          <p:cNvSpPr txBox="1"/>
          <p:nvPr/>
        </p:nvSpPr>
        <p:spPr>
          <a:xfrm>
            <a:off x="10322590" y="4725379"/>
            <a:ext cx="1450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Sepete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Ekleme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00D43FE-738F-0070-7B34-68BD7AAB9A5B}"/>
              </a:ext>
            </a:extLst>
          </p:cNvPr>
          <p:cNvCxnSpPr>
            <a:cxnSpLocks/>
          </p:cNvCxnSpPr>
          <p:nvPr/>
        </p:nvCxnSpPr>
        <p:spPr>
          <a:xfrm flipH="1">
            <a:off x="9714560" y="6208811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8C882DF-7309-CE3C-76EB-0ADF213D4C91}"/>
              </a:ext>
            </a:extLst>
          </p:cNvPr>
          <p:cNvSpPr txBox="1"/>
          <p:nvPr/>
        </p:nvSpPr>
        <p:spPr>
          <a:xfrm>
            <a:off x="10322590" y="6020779"/>
            <a:ext cx="1450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Sepete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Ekleme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840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5A96B7-2720-E292-06D5-16455F924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3" y="1238611"/>
            <a:ext cx="9694232" cy="54045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571B15-B8BB-AF4F-ACDD-148D6CE4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PLACE - 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İhale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İşlemleri</a:t>
            </a:r>
            <a:endParaRPr lang="tr-TR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91916D-9F6F-46D1-365F-F0D537FF5A02}"/>
              </a:ext>
            </a:extLst>
          </p:cNvPr>
          <p:cNvSpPr txBox="1"/>
          <p:nvPr/>
        </p:nvSpPr>
        <p:spPr>
          <a:xfrm>
            <a:off x="838199" y="900057"/>
            <a:ext cx="9544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Sepetinizdeki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ihalelerle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ilgili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olarak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aşağıdaki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işlemleri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gerçekleştirebilirsiniz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22D7B9-67FA-5B50-BC8C-AAC54A153A20}"/>
              </a:ext>
            </a:extLst>
          </p:cNvPr>
          <p:cNvCxnSpPr>
            <a:cxnSpLocks/>
          </p:cNvCxnSpPr>
          <p:nvPr/>
        </p:nvCxnSpPr>
        <p:spPr>
          <a:xfrm flipH="1">
            <a:off x="10020615" y="3615901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9F43839-27D9-BD16-23FC-3EAD1EF41535}"/>
              </a:ext>
            </a:extLst>
          </p:cNvPr>
          <p:cNvSpPr txBox="1"/>
          <p:nvPr/>
        </p:nvSpPr>
        <p:spPr>
          <a:xfrm>
            <a:off x="10628645" y="3427869"/>
            <a:ext cx="1450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İhale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Dosyası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00D43FE-738F-0070-7B34-68BD7AAB9A5B}"/>
              </a:ext>
            </a:extLst>
          </p:cNvPr>
          <p:cNvCxnSpPr>
            <a:cxnSpLocks/>
          </p:cNvCxnSpPr>
          <p:nvPr/>
        </p:nvCxnSpPr>
        <p:spPr>
          <a:xfrm flipH="1">
            <a:off x="10019477" y="3856732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8C882DF-7309-CE3C-76EB-0ADF213D4C91}"/>
              </a:ext>
            </a:extLst>
          </p:cNvPr>
          <p:cNvSpPr txBox="1"/>
          <p:nvPr/>
        </p:nvSpPr>
        <p:spPr>
          <a:xfrm>
            <a:off x="10627507" y="3668700"/>
            <a:ext cx="1450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Sorma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6D887B2-0F82-5EC2-5680-09FA34745FD7}"/>
              </a:ext>
            </a:extLst>
          </p:cNvPr>
          <p:cNvCxnSpPr>
            <a:cxnSpLocks/>
          </p:cNvCxnSpPr>
          <p:nvPr/>
        </p:nvCxnSpPr>
        <p:spPr>
          <a:xfrm flipH="1">
            <a:off x="2475560" y="2322611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5EB4EED-F762-87A2-9A1F-CC097AF626CF}"/>
              </a:ext>
            </a:extLst>
          </p:cNvPr>
          <p:cNvSpPr txBox="1"/>
          <p:nvPr/>
        </p:nvSpPr>
        <p:spPr>
          <a:xfrm>
            <a:off x="3083590" y="2134579"/>
            <a:ext cx="1450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Tüm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ihaleler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B0FEE1-9D50-D0DF-7F58-0BF7995D77D7}"/>
              </a:ext>
            </a:extLst>
          </p:cNvPr>
          <p:cNvCxnSpPr>
            <a:cxnSpLocks/>
          </p:cNvCxnSpPr>
          <p:nvPr/>
        </p:nvCxnSpPr>
        <p:spPr>
          <a:xfrm flipH="1">
            <a:off x="2799410" y="2570261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DA903D5-53C7-9BB8-F329-2C4ADEB03A91}"/>
              </a:ext>
            </a:extLst>
          </p:cNvPr>
          <p:cNvSpPr txBox="1"/>
          <p:nvPr/>
        </p:nvSpPr>
        <p:spPr>
          <a:xfrm>
            <a:off x="3407440" y="2382229"/>
            <a:ext cx="268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Dosya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indirme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durumuna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göre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FAEBA4-52C4-80EA-36D9-C7C2C9D37464}"/>
              </a:ext>
            </a:extLst>
          </p:cNvPr>
          <p:cNvCxnSpPr>
            <a:cxnSpLocks/>
          </p:cNvCxnSpPr>
          <p:nvPr/>
        </p:nvCxnSpPr>
        <p:spPr>
          <a:xfrm flipH="1">
            <a:off x="2904185" y="2808386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AD9F5A3-AF73-0332-2A15-B677680D49A5}"/>
              </a:ext>
            </a:extLst>
          </p:cNvPr>
          <p:cNvSpPr txBox="1"/>
          <p:nvPr/>
        </p:nvSpPr>
        <p:spPr>
          <a:xfrm>
            <a:off x="3512214" y="2620354"/>
            <a:ext cx="2686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sorma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durumuna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göre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F637D41-4797-C140-7513-DA560B6954FD}"/>
              </a:ext>
            </a:extLst>
          </p:cNvPr>
          <p:cNvCxnSpPr>
            <a:cxnSpLocks/>
          </p:cNvCxnSpPr>
          <p:nvPr/>
        </p:nvCxnSpPr>
        <p:spPr>
          <a:xfrm flipH="1">
            <a:off x="2856560" y="3322736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A8FD7F9-B761-E4C8-45CC-B2C884EDDF58}"/>
              </a:ext>
            </a:extLst>
          </p:cNvPr>
          <p:cNvSpPr txBox="1"/>
          <p:nvPr/>
        </p:nvSpPr>
        <p:spPr>
          <a:xfrm>
            <a:off x="3464589" y="3134704"/>
            <a:ext cx="2050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Mesaj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durumuna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göre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4AA16F9-0F05-93DF-DE1C-5C7FB5655BC5}"/>
              </a:ext>
            </a:extLst>
          </p:cNvPr>
          <p:cNvCxnSpPr>
            <a:cxnSpLocks/>
          </p:cNvCxnSpPr>
          <p:nvPr/>
        </p:nvCxnSpPr>
        <p:spPr>
          <a:xfrm flipH="1">
            <a:off x="2837510" y="3075086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9078D63-1F25-674F-D32F-335D8A283AA7}"/>
              </a:ext>
            </a:extLst>
          </p:cNvPr>
          <p:cNvSpPr txBox="1"/>
          <p:nvPr/>
        </p:nvSpPr>
        <p:spPr>
          <a:xfrm>
            <a:off x="3445539" y="2887054"/>
            <a:ext cx="2145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Başvuru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durumuna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göre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1B0EEC3-5B58-21FD-05E9-8A7D02247C47}"/>
              </a:ext>
            </a:extLst>
          </p:cNvPr>
          <p:cNvCxnSpPr>
            <a:cxnSpLocks/>
          </p:cNvCxnSpPr>
          <p:nvPr/>
        </p:nvCxnSpPr>
        <p:spPr>
          <a:xfrm flipH="1">
            <a:off x="10030140" y="4130251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780A774-AD5A-2201-316B-B52CB46EF117}"/>
              </a:ext>
            </a:extLst>
          </p:cNvPr>
          <p:cNvSpPr txBox="1"/>
          <p:nvPr/>
        </p:nvSpPr>
        <p:spPr>
          <a:xfrm>
            <a:off x="10638170" y="3942219"/>
            <a:ext cx="1450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Teklif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Sunma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8893B29-19FC-7112-CAC6-D51E9DD56311}"/>
              </a:ext>
            </a:extLst>
          </p:cNvPr>
          <p:cNvCxnSpPr>
            <a:cxnSpLocks/>
          </p:cNvCxnSpPr>
          <p:nvPr/>
        </p:nvCxnSpPr>
        <p:spPr>
          <a:xfrm flipH="1">
            <a:off x="10029002" y="4371082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CDC6638-A2B9-3280-CD8A-CA5DC5952649}"/>
              </a:ext>
            </a:extLst>
          </p:cNvPr>
          <p:cNvSpPr txBox="1"/>
          <p:nvPr/>
        </p:nvSpPr>
        <p:spPr>
          <a:xfrm>
            <a:off x="10637032" y="4183050"/>
            <a:ext cx="1462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Mesaj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Gönderme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BC26816-C445-6AD3-DA76-263EBC688937}"/>
              </a:ext>
            </a:extLst>
          </p:cNvPr>
          <p:cNvCxnSpPr>
            <a:cxnSpLocks/>
          </p:cNvCxnSpPr>
          <p:nvPr/>
        </p:nvCxnSpPr>
        <p:spPr>
          <a:xfrm flipH="1">
            <a:off x="10029002" y="4675882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BFC27FE-F2F5-C157-A32D-9CD4D3F03336}"/>
              </a:ext>
            </a:extLst>
          </p:cNvPr>
          <p:cNvSpPr txBox="1"/>
          <p:nvPr/>
        </p:nvSpPr>
        <p:spPr>
          <a:xfrm>
            <a:off x="10637032" y="4487850"/>
            <a:ext cx="1462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İhaleyi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Silme</a:t>
            </a:r>
          </a:p>
        </p:txBody>
      </p:sp>
    </p:spTree>
    <p:extLst>
      <p:ext uri="{BB962C8B-B14F-4D97-AF65-F5344CB8AC3E}">
        <p14:creationId xmlns:p14="http://schemas.microsoft.com/office/powerpoint/2010/main" val="3426394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5A96B7-2720-E292-06D5-16455F924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6374" y="1484832"/>
            <a:ext cx="7943850" cy="51838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571B15-B8BB-AF4F-ACDD-148D6CE4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PLACE - 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İhale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Dosyası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İndirme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1</a:t>
            </a:r>
            <a:endParaRPr lang="tr-TR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91916D-9F6F-46D1-365F-F0D537FF5A02}"/>
              </a:ext>
            </a:extLst>
          </p:cNvPr>
          <p:cNvSpPr txBox="1"/>
          <p:nvPr/>
        </p:nvSpPr>
        <p:spPr>
          <a:xfrm>
            <a:off x="838199" y="900057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İhale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dosyasında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alan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dosyaları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bilgisayarınıza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indirebilirsiniz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Bu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amaçla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aşağıda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belirtilen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seçenekleri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işaretleyip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sayfa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altındaki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bilgilerini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etmeli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sağ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alttaki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“Validate”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tuşuna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basarak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devam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etmelisiniz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00D43FE-738F-0070-7B34-68BD7AAB9A5B}"/>
              </a:ext>
            </a:extLst>
          </p:cNvPr>
          <p:cNvCxnSpPr>
            <a:cxnSpLocks/>
          </p:cNvCxnSpPr>
          <p:nvPr/>
        </p:nvCxnSpPr>
        <p:spPr>
          <a:xfrm flipH="1">
            <a:off x="5487970" y="4971157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8C882DF-7309-CE3C-76EB-0ADF213D4C91}"/>
              </a:ext>
            </a:extLst>
          </p:cNvPr>
          <p:cNvSpPr txBox="1"/>
          <p:nvPr/>
        </p:nvSpPr>
        <p:spPr>
          <a:xfrm>
            <a:off x="6096000" y="4783125"/>
            <a:ext cx="474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İhale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süreçleri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hakkında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bilgilendirilmek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için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işaretlenmelidir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C66143D-562F-5624-10CA-8F08AB1AA44C}"/>
              </a:ext>
            </a:extLst>
          </p:cNvPr>
          <p:cNvCxnSpPr>
            <a:cxnSpLocks/>
          </p:cNvCxnSpPr>
          <p:nvPr/>
        </p:nvCxnSpPr>
        <p:spPr>
          <a:xfrm flipH="1">
            <a:off x="6628577" y="6495157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AB74EF1-58E7-60D2-20CC-2636D0B80120}"/>
              </a:ext>
            </a:extLst>
          </p:cNvPr>
          <p:cNvSpPr txBox="1"/>
          <p:nvPr/>
        </p:nvSpPr>
        <p:spPr>
          <a:xfrm>
            <a:off x="7236607" y="6307125"/>
            <a:ext cx="1450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İşaretlenmelidir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9618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5A96B7-2720-E292-06D5-16455F924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1244" y="1484832"/>
            <a:ext cx="6189255" cy="53502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571B15-B8BB-AF4F-ACDD-148D6CE4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PLACE - 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İhale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Dosyası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İndirme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2</a:t>
            </a:r>
            <a:endParaRPr lang="tr-TR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91916D-9F6F-46D1-365F-F0D537FF5A02}"/>
              </a:ext>
            </a:extLst>
          </p:cNvPr>
          <p:cNvSpPr txBox="1"/>
          <p:nvPr/>
        </p:nvSpPr>
        <p:spPr>
          <a:xfrm>
            <a:off x="838199" y="900057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İlgilendiğiniz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ihale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ilgili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sayfadan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dosya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indirme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seçeneklerine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ulaşılmaktadır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İhale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klasörünün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tümünü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indirme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seçeneğini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kullanmanız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tavsiye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edilmektedir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00D43FE-738F-0070-7B34-68BD7AAB9A5B}"/>
              </a:ext>
            </a:extLst>
          </p:cNvPr>
          <p:cNvCxnSpPr>
            <a:cxnSpLocks/>
          </p:cNvCxnSpPr>
          <p:nvPr/>
        </p:nvCxnSpPr>
        <p:spPr>
          <a:xfrm flipH="1">
            <a:off x="7640620" y="4552057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8C882DF-7309-CE3C-76EB-0ADF213D4C91}"/>
              </a:ext>
            </a:extLst>
          </p:cNvPr>
          <p:cNvSpPr txBox="1"/>
          <p:nvPr/>
        </p:nvSpPr>
        <p:spPr>
          <a:xfrm>
            <a:off x="8248649" y="4364025"/>
            <a:ext cx="2714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Tüm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ihale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klasörünü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indirmek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0814AD-E8E4-9136-6619-24DCC966D3E5}"/>
              </a:ext>
            </a:extLst>
          </p:cNvPr>
          <p:cNvCxnSpPr>
            <a:cxnSpLocks/>
          </p:cNvCxnSpPr>
          <p:nvPr/>
        </p:nvCxnSpPr>
        <p:spPr>
          <a:xfrm flipH="1">
            <a:off x="6711147" y="5577551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E1D4085-012C-8372-3B6C-E03B8AD1C475}"/>
              </a:ext>
            </a:extLst>
          </p:cNvPr>
          <p:cNvSpPr txBox="1"/>
          <p:nvPr/>
        </p:nvSpPr>
        <p:spPr>
          <a:xfrm>
            <a:off x="7319175" y="5389519"/>
            <a:ext cx="3853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İstenirse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sadece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belli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dosyaları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seçip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indirmek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99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5A96B7-2720-E292-06D5-16455F924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199" y="1453466"/>
            <a:ext cx="6915152" cy="5336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571B15-B8BB-AF4F-ACDD-148D6CE4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PLACE -  Soru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Sormak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1</a:t>
            </a:r>
            <a:endParaRPr lang="tr-TR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91916D-9F6F-46D1-365F-F0D537FF5A02}"/>
              </a:ext>
            </a:extLst>
          </p:cNvPr>
          <p:cNvSpPr txBox="1"/>
          <p:nvPr/>
        </p:nvSpPr>
        <p:spPr>
          <a:xfrm>
            <a:off x="838199" y="900057"/>
            <a:ext cx="9544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İhale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dosyasında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belirtilen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sürede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ihale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hakkında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sorabilirsiniz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Tüm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katılımcıların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soruları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bunlara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verilen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yanıtlar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ihaleye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kayıt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yapan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tüm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firmalarla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paylaşılmaktadır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B60776B-5626-E9E5-CC5B-47867ACBC3F4}"/>
              </a:ext>
            </a:extLst>
          </p:cNvPr>
          <p:cNvCxnSpPr>
            <a:cxnSpLocks/>
          </p:cNvCxnSpPr>
          <p:nvPr/>
        </p:nvCxnSpPr>
        <p:spPr>
          <a:xfrm flipH="1">
            <a:off x="7754489" y="5858780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6A3E97D-58F3-A758-B3F5-23D3757F23C3}"/>
              </a:ext>
            </a:extLst>
          </p:cNvPr>
          <p:cNvSpPr txBox="1"/>
          <p:nvPr/>
        </p:nvSpPr>
        <p:spPr>
          <a:xfrm>
            <a:off x="8362519" y="5670748"/>
            <a:ext cx="1450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Sorma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5EE00CB-B616-67F6-F6CB-FEEF4369EAB2}"/>
              </a:ext>
            </a:extLst>
          </p:cNvPr>
          <p:cNvCxnSpPr>
            <a:cxnSpLocks/>
          </p:cNvCxnSpPr>
          <p:nvPr/>
        </p:nvCxnSpPr>
        <p:spPr>
          <a:xfrm flipH="1">
            <a:off x="7678289" y="6335030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965E331-5DCA-D6B4-384F-AB4EBA7FB6E7}"/>
              </a:ext>
            </a:extLst>
          </p:cNvPr>
          <p:cNvSpPr txBox="1"/>
          <p:nvPr/>
        </p:nvSpPr>
        <p:spPr>
          <a:xfrm>
            <a:off x="8286318" y="6146998"/>
            <a:ext cx="1810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Sorduğunuz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Sorular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992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5A96B7-2720-E292-06D5-16455F924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336" y="1523658"/>
            <a:ext cx="8585953" cy="53343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571B15-B8BB-AF4F-ACDD-148D6CE4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PLACE -  Soru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Sormak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2</a:t>
            </a:r>
            <a:endParaRPr lang="tr-TR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91916D-9F6F-46D1-365F-F0D537FF5A02}"/>
              </a:ext>
            </a:extLst>
          </p:cNvPr>
          <p:cNvSpPr txBox="1"/>
          <p:nvPr/>
        </p:nvSpPr>
        <p:spPr>
          <a:xfrm>
            <a:off x="838199" y="900057"/>
            <a:ext cx="9544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sormadan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önce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bilgilerinizi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tekrar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onaylayacağınız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sayfa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açılacak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onayınızla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aşağıdaki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sorunuzu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soracağınız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ekrana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erişeceksiniz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B60776B-5626-E9E5-CC5B-47867ACBC3F4}"/>
              </a:ext>
            </a:extLst>
          </p:cNvPr>
          <p:cNvCxnSpPr>
            <a:cxnSpLocks/>
          </p:cNvCxnSpPr>
          <p:nvPr/>
        </p:nvCxnSpPr>
        <p:spPr>
          <a:xfrm flipH="1">
            <a:off x="4677914" y="5505492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6A3E97D-58F3-A758-B3F5-23D3757F23C3}"/>
              </a:ext>
            </a:extLst>
          </p:cNvPr>
          <p:cNvSpPr txBox="1"/>
          <p:nvPr/>
        </p:nvSpPr>
        <p:spPr>
          <a:xfrm>
            <a:off x="5285944" y="5317460"/>
            <a:ext cx="1450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5EE00CB-B616-67F6-F6CB-FEEF4369EAB2}"/>
              </a:ext>
            </a:extLst>
          </p:cNvPr>
          <p:cNvCxnSpPr>
            <a:cxnSpLocks/>
          </p:cNvCxnSpPr>
          <p:nvPr/>
        </p:nvCxnSpPr>
        <p:spPr>
          <a:xfrm flipH="1">
            <a:off x="4069885" y="6024150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965E331-5DCA-D6B4-384F-AB4EBA7FB6E7}"/>
              </a:ext>
            </a:extLst>
          </p:cNvPr>
          <p:cNvSpPr txBox="1"/>
          <p:nvPr/>
        </p:nvSpPr>
        <p:spPr>
          <a:xfrm>
            <a:off x="4677914" y="5836118"/>
            <a:ext cx="315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Eğer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varsa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sorunuza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dosya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eklemek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CD271F-F571-C8CC-2FAD-086C40C4669B}"/>
              </a:ext>
            </a:extLst>
          </p:cNvPr>
          <p:cNvCxnSpPr>
            <a:cxnSpLocks/>
          </p:cNvCxnSpPr>
          <p:nvPr/>
        </p:nvCxnSpPr>
        <p:spPr>
          <a:xfrm flipH="1">
            <a:off x="9211814" y="6525530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C342757-D278-2001-281B-7A6B7319B760}"/>
              </a:ext>
            </a:extLst>
          </p:cNvPr>
          <p:cNvSpPr txBox="1"/>
          <p:nvPr/>
        </p:nvSpPr>
        <p:spPr>
          <a:xfrm>
            <a:off x="9819843" y="6337498"/>
            <a:ext cx="1810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Soruyu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Gönder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34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1B15-B8BB-AF4F-ACDD-148D6CE4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PLACE - 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Teklif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Sunma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1</a:t>
            </a:r>
            <a:endParaRPr lang="tr-TR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91916D-9F6F-46D1-365F-F0D537FF5A02}"/>
              </a:ext>
            </a:extLst>
          </p:cNvPr>
          <p:cNvSpPr txBox="1"/>
          <p:nvPr/>
        </p:nvSpPr>
        <p:spPr>
          <a:xfrm>
            <a:off x="838199" y="900057"/>
            <a:ext cx="9544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Sepetinizdeki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bulunan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teklif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sunmak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istediğiniz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ihalelerle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ilgili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açılan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ekranda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aşağıdaki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adımlar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izlenecektir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B348A-FD63-FACD-F3EE-83C0BCB9581F}"/>
              </a:ext>
            </a:extLst>
          </p:cNvPr>
          <p:cNvSpPr txBox="1"/>
          <p:nvPr/>
        </p:nvSpPr>
        <p:spPr>
          <a:xfrm>
            <a:off x="133348" y="1435864"/>
            <a:ext cx="1122045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1: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Bilgilerinizin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doğruluğunu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etme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2: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Teklif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vereceğiniz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Lot’ların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seçimi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3: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“Standard Application”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seçeneğini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işaretleyiniz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4: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olarak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başvuruyorsanız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“No”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konsorsiyum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durumunda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“Yes”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seçeneğini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işaretleyiniz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5: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İhaleye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teklif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için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dosya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sistemine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erişim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Not: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Yüklenecek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dosyalar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1GB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boyutunu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geçmemelidir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Büyük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dosyalar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arşivlenmelidir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(.zip, .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rar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gibi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endParaRPr lang="tr-TR" sz="1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27" descr="A screenshot of a chat&#10;&#10;Description automatically generated">
            <a:extLst>
              <a:ext uri="{FF2B5EF4-FFF2-40B4-BE49-F238E27FC236}">
                <a16:creationId xmlns:a16="http://schemas.microsoft.com/office/drawing/2014/main" id="{925C2A39-9FB2-D346-B715-C01121684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8" y="2021193"/>
            <a:ext cx="7033870" cy="1867062"/>
          </a:xfrm>
          <a:prstGeom prst="rect">
            <a:avLst/>
          </a:prstGeom>
        </p:spPr>
      </p:pic>
      <p:pic>
        <p:nvPicPr>
          <p:cNvPr id="30" name="Picture 29" descr="A white rectangular object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54813A1D-2E98-1894-1738-C14DA32F2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8" y="5094339"/>
            <a:ext cx="7033870" cy="1112616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65DE2B1-9D18-A4D0-5F29-165AD72BC945}"/>
              </a:ext>
            </a:extLst>
          </p:cNvPr>
          <p:cNvCxnSpPr>
            <a:cxnSpLocks/>
          </p:cNvCxnSpPr>
          <p:nvPr/>
        </p:nvCxnSpPr>
        <p:spPr>
          <a:xfrm flipH="1">
            <a:off x="7169231" y="3648075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1C86870-EA2A-74CC-F4EA-93CBE77617DF}"/>
              </a:ext>
            </a:extLst>
          </p:cNvPr>
          <p:cNvCxnSpPr>
            <a:cxnSpLocks/>
          </p:cNvCxnSpPr>
          <p:nvPr/>
        </p:nvCxnSpPr>
        <p:spPr>
          <a:xfrm flipH="1">
            <a:off x="7169231" y="5548578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B960983-3B12-857E-03F9-AC29367302C5}"/>
              </a:ext>
            </a:extLst>
          </p:cNvPr>
          <p:cNvSpPr txBox="1"/>
          <p:nvPr/>
        </p:nvSpPr>
        <p:spPr>
          <a:xfrm>
            <a:off x="7747547" y="5352395"/>
            <a:ext cx="4187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Açılacak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küçük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bilgi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ekranını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“I understand”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diyerek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kapatınız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82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1B15-B8BB-AF4F-ACDD-148D6CE4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PLACE - 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Teklif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Sunma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2</a:t>
            </a:r>
            <a:endParaRPr lang="tr-TR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91916D-9F6F-46D1-365F-F0D537FF5A02}"/>
              </a:ext>
            </a:extLst>
          </p:cNvPr>
          <p:cNvSpPr txBox="1"/>
          <p:nvPr/>
        </p:nvSpPr>
        <p:spPr>
          <a:xfrm>
            <a:off x="838199" y="900057"/>
            <a:ext cx="10210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İhale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dosyasında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detayları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verilen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dosyaları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hazırladıktan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sonra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ilgili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bölümlere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finansal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teknik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gibi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yüklemelisiniz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B348A-FD63-FACD-F3EE-83C0BCB9581F}"/>
              </a:ext>
            </a:extLst>
          </p:cNvPr>
          <p:cNvSpPr txBox="1"/>
          <p:nvPr/>
        </p:nvSpPr>
        <p:spPr>
          <a:xfrm>
            <a:off x="775601" y="1314914"/>
            <a:ext cx="794861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file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Bilgisayarınızda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hazır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ettiğiniz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dosyalara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erişmek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seçmek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en-US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Bid File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Finansal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Ek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Bilgiler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Anonymus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offer dossier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Boş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Bırakınız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screenshot of a survey&#10;&#10;Description automatically generated">
            <a:extLst>
              <a:ext uri="{FF2B5EF4-FFF2-40B4-BE49-F238E27FC236}">
                <a16:creationId xmlns:a16="http://schemas.microsoft.com/office/drawing/2014/main" id="{4DB29C09-5E4E-466C-414D-CC7A0CD3D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0" y="3242247"/>
            <a:ext cx="4298052" cy="1440305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16E81266-84F2-6927-B847-7E0540F8B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97" y="5008233"/>
            <a:ext cx="7392041" cy="112785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488A22-213A-B7E2-46B5-E15FE3DB01BF}"/>
              </a:ext>
            </a:extLst>
          </p:cNvPr>
          <p:cNvCxnSpPr>
            <a:cxnSpLocks/>
          </p:cNvCxnSpPr>
          <p:nvPr/>
        </p:nvCxnSpPr>
        <p:spPr>
          <a:xfrm flipH="1">
            <a:off x="4928129" y="3508149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4BDA56-4666-F1BE-EF2A-EAAB8E33CF0C}"/>
              </a:ext>
            </a:extLst>
          </p:cNvPr>
          <p:cNvCxnSpPr>
            <a:cxnSpLocks/>
          </p:cNvCxnSpPr>
          <p:nvPr/>
        </p:nvCxnSpPr>
        <p:spPr>
          <a:xfrm flipH="1">
            <a:off x="4926991" y="3748980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8283416-EF27-BA10-D092-E22385B5D9FE}"/>
              </a:ext>
            </a:extLst>
          </p:cNvPr>
          <p:cNvSpPr txBox="1"/>
          <p:nvPr/>
        </p:nvSpPr>
        <p:spPr>
          <a:xfrm>
            <a:off x="5535020" y="3560948"/>
            <a:ext cx="389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menşei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oranı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bilmiyorsanız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yazınız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D5FEAA-2410-0239-DDDC-80CF11AA54BF}"/>
              </a:ext>
            </a:extLst>
          </p:cNvPr>
          <p:cNvCxnSpPr>
            <a:cxnSpLocks/>
          </p:cNvCxnSpPr>
          <p:nvPr/>
        </p:nvCxnSpPr>
        <p:spPr>
          <a:xfrm flipH="1">
            <a:off x="8099163" y="5874166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EA62256-3735-3CD5-D604-1FD1D73724B9}"/>
              </a:ext>
            </a:extLst>
          </p:cNvPr>
          <p:cNvSpPr txBox="1"/>
          <p:nvPr/>
        </p:nvSpPr>
        <p:spPr>
          <a:xfrm>
            <a:off x="8707192" y="5686134"/>
            <a:ext cx="1929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Onay /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Teklifi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Sunma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E5E33AD-F9C1-8C01-2800-1D614ED5DB69}"/>
              </a:ext>
            </a:extLst>
          </p:cNvPr>
          <p:cNvCxnSpPr>
            <a:cxnSpLocks/>
          </p:cNvCxnSpPr>
          <p:nvPr/>
        </p:nvCxnSpPr>
        <p:spPr>
          <a:xfrm flipH="1">
            <a:off x="4708978" y="5489027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85C6976-1748-C596-72CD-66CB576CC409}"/>
              </a:ext>
            </a:extLst>
          </p:cNvPr>
          <p:cNvSpPr txBox="1"/>
          <p:nvPr/>
        </p:nvSpPr>
        <p:spPr>
          <a:xfrm>
            <a:off x="5317008" y="5300995"/>
            <a:ext cx="1462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İşaretleyiniz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13F426-ED7F-C00E-5732-1C87F0DDD0FC}"/>
              </a:ext>
            </a:extLst>
          </p:cNvPr>
          <p:cNvSpPr txBox="1"/>
          <p:nvPr/>
        </p:nvSpPr>
        <p:spPr>
          <a:xfrm>
            <a:off x="5535020" y="3332348"/>
            <a:ext cx="389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Ftansız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malı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ürün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oranı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bilmiyorsanız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yazınız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CDE451-95B8-4965-4240-A55E338A02D9}"/>
              </a:ext>
            </a:extLst>
          </p:cNvPr>
          <p:cNvSpPr txBox="1"/>
          <p:nvPr/>
        </p:nvSpPr>
        <p:spPr>
          <a:xfrm>
            <a:off x="728660" y="6257596"/>
            <a:ext cx="10294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Not: </a:t>
            </a:r>
            <a:r>
              <a:rPr lang="en-US" sz="1800" b="1" dirty="0" err="1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İhale</a:t>
            </a:r>
            <a:r>
              <a:rPr lang="en-US" sz="1800" b="1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başvuru</a:t>
            </a:r>
            <a:r>
              <a:rPr lang="en-US" sz="1800" b="1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bitimine</a:t>
            </a:r>
            <a:r>
              <a:rPr lang="en-US" sz="1800" b="1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dek</a:t>
            </a:r>
            <a:r>
              <a:rPr lang="en-US" sz="1800" b="1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yüklediğiniz</a:t>
            </a:r>
            <a:r>
              <a:rPr lang="en-US" sz="1800" b="1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dosyalara</a:t>
            </a:r>
            <a:r>
              <a:rPr lang="en-US" sz="1800" b="1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erişebilir</a:t>
            </a:r>
            <a:r>
              <a:rPr lang="en-US" sz="1800" b="1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ek </a:t>
            </a:r>
            <a:r>
              <a:rPr lang="en-US" sz="1800" b="1" dirty="0" err="1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yapabilir</a:t>
            </a:r>
            <a:r>
              <a:rPr lang="en-US" sz="1800" b="1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veya</a:t>
            </a:r>
            <a:r>
              <a:rPr lang="en-US" sz="1800" b="1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geliştirebilirsiniz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tr-T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93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1B15-B8BB-AF4F-ACDD-148D6CE4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tr-TR" sz="2800" b="1">
                <a:solidFill>
                  <a:schemeClr val="accent4">
                    <a:lumMod val="50000"/>
                  </a:schemeClr>
                </a:solidFill>
              </a:rPr>
              <a:t>PLACE Hakkında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8E021-37F8-C3DB-A34A-F8CB7DF6E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740"/>
            <a:ext cx="10515600" cy="4785360"/>
          </a:xfrm>
        </p:spPr>
        <p:txBody>
          <a:bodyPr>
            <a:noAutofit/>
          </a:bodyPr>
          <a:lstStyle/>
          <a:p>
            <a:pPr algn="just"/>
            <a:r>
              <a:rPr lang="tr-TR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PLACE, Fransa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tr-TR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erkezi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yerel yönetimler ve kamu ile ilişkili kuruluşların satın alma süreçlerinin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yönetildiği kamu ihale platformudur.</a:t>
            </a:r>
          </a:p>
          <a:p>
            <a:pPr algn="just"/>
            <a:r>
              <a:rPr lang="tr-TR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Expertise France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satın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alma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süreçlerini PLACE üzerinden organize eden kuruluşlar arasında yer almaktadır. </a:t>
            </a:r>
          </a:p>
          <a:p>
            <a:pPr algn="just"/>
            <a:r>
              <a:rPr lang="tr-TR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 üzerinden, ihale duyurularına erişmek, ihale dokümanlarını indirmek ve ihalelere başvuru süreçlerini gerçekleştirmek mümkün olmaktadır.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 platformu Fransızca dilinde hazırlanmıştır. Dil seçeneği tercihe bağlı olarak İngilizce olarak değiştirilebilmektedir. </a:t>
            </a:r>
          </a:p>
        </p:txBody>
      </p:sp>
    </p:spTree>
    <p:extLst>
      <p:ext uri="{BB962C8B-B14F-4D97-AF65-F5344CB8AC3E}">
        <p14:creationId xmlns:p14="http://schemas.microsoft.com/office/powerpoint/2010/main" val="436498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1B15-B8BB-AF4F-ACDD-148D6CE4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4">
                    <a:lumMod val="50000"/>
                  </a:schemeClr>
                </a:solidFill>
              </a:rPr>
              <a:t>PLACE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Platformunun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Kullanılması</a:t>
            </a:r>
            <a:endParaRPr lang="tr-TR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8E021-37F8-C3DB-A34A-F8CB7DF6E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8700"/>
            <a:ext cx="10515600" cy="416052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Platformuna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https://www.marches-publics.gouv.fr/entreprise</a:t>
            </a:r>
            <a:r>
              <a:rPr lang="en-US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adresi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üzerinden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erişilmektedir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tr-TR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5A96B7-2720-E292-06D5-16455F924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8712" y="1995949"/>
            <a:ext cx="8934575" cy="458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20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1B15-B8BB-AF4F-ACDD-148D6CE4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İngilizce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Kullanım</a:t>
            </a:r>
            <a:endParaRPr lang="tr-TR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8E021-37F8-C3DB-A34A-F8CB7DF6E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8700"/>
            <a:ext cx="10515600" cy="4160520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Giriş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sayfasının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alt-sol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noktasında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tercihi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etkinleştirilebilir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tr-TR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5A96B7-2720-E292-06D5-16455F924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692275"/>
            <a:ext cx="9811762" cy="4851917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1B208E8-2395-1C90-FBDC-6D07EAA2416B}"/>
              </a:ext>
            </a:extLst>
          </p:cNvPr>
          <p:cNvSpPr/>
          <p:nvPr/>
        </p:nvSpPr>
        <p:spPr>
          <a:xfrm>
            <a:off x="481781" y="5466735"/>
            <a:ext cx="2311438" cy="1266804"/>
          </a:xfrm>
          <a:custGeom>
            <a:avLst/>
            <a:gdLst>
              <a:gd name="connsiteX0" fmla="*/ 1858723 w 2351194"/>
              <a:gd name="connsiteY0" fmla="*/ 206478 h 1733665"/>
              <a:gd name="connsiteX1" fmla="*/ 1701407 w 2351194"/>
              <a:gd name="connsiteY1" fmla="*/ 157316 h 1733665"/>
              <a:gd name="connsiteX2" fmla="*/ 1612917 w 2351194"/>
              <a:gd name="connsiteY2" fmla="*/ 127820 h 1733665"/>
              <a:gd name="connsiteX3" fmla="*/ 1465433 w 2351194"/>
              <a:gd name="connsiteY3" fmla="*/ 117987 h 1733665"/>
              <a:gd name="connsiteX4" fmla="*/ 1229458 w 2351194"/>
              <a:gd name="connsiteY4" fmla="*/ 58994 h 1733665"/>
              <a:gd name="connsiteX5" fmla="*/ 1032813 w 2351194"/>
              <a:gd name="connsiteY5" fmla="*/ 39329 h 1733665"/>
              <a:gd name="connsiteX6" fmla="*/ 944323 w 2351194"/>
              <a:gd name="connsiteY6" fmla="*/ 19665 h 1733665"/>
              <a:gd name="connsiteX7" fmla="*/ 796839 w 2351194"/>
              <a:gd name="connsiteY7" fmla="*/ 0 h 1733665"/>
              <a:gd name="connsiteX8" fmla="*/ 600194 w 2351194"/>
              <a:gd name="connsiteY8" fmla="*/ 9833 h 1733665"/>
              <a:gd name="connsiteX9" fmla="*/ 511704 w 2351194"/>
              <a:gd name="connsiteY9" fmla="*/ 39329 h 1733665"/>
              <a:gd name="connsiteX10" fmla="*/ 354387 w 2351194"/>
              <a:gd name="connsiteY10" fmla="*/ 137652 h 1733665"/>
              <a:gd name="connsiteX11" fmla="*/ 265897 w 2351194"/>
              <a:gd name="connsiteY11" fmla="*/ 226142 h 1733665"/>
              <a:gd name="connsiteX12" fmla="*/ 177407 w 2351194"/>
              <a:gd name="connsiteY12" fmla="*/ 363794 h 1733665"/>
              <a:gd name="connsiteX13" fmla="*/ 69252 w 2351194"/>
              <a:gd name="connsiteY13" fmla="*/ 491613 h 1733665"/>
              <a:gd name="connsiteX14" fmla="*/ 426 w 2351194"/>
              <a:gd name="connsiteY14" fmla="*/ 658762 h 1733665"/>
              <a:gd name="connsiteX15" fmla="*/ 29923 w 2351194"/>
              <a:gd name="connsiteY15" fmla="*/ 973394 h 1733665"/>
              <a:gd name="connsiteX16" fmla="*/ 79084 w 2351194"/>
              <a:gd name="connsiteY16" fmla="*/ 1061884 h 1733665"/>
              <a:gd name="connsiteX17" fmla="*/ 285562 w 2351194"/>
              <a:gd name="connsiteY17" fmla="*/ 1327355 h 1733665"/>
              <a:gd name="connsiteX18" fmla="*/ 639523 w 2351194"/>
              <a:gd name="connsiteY18" fmla="*/ 1681316 h 1733665"/>
              <a:gd name="connsiteX19" fmla="*/ 806671 w 2351194"/>
              <a:gd name="connsiteY19" fmla="*/ 1730478 h 1733665"/>
              <a:gd name="connsiteX20" fmla="*/ 1642413 w 2351194"/>
              <a:gd name="connsiteY20" fmla="*/ 1720645 h 1733665"/>
              <a:gd name="connsiteX21" fmla="*/ 1819394 w 2351194"/>
              <a:gd name="connsiteY21" fmla="*/ 1641987 h 1733665"/>
              <a:gd name="connsiteX22" fmla="*/ 2075033 w 2351194"/>
              <a:gd name="connsiteY22" fmla="*/ 1376516 h 1733665"/>
              <a:gd name="connsiteX23" fmla="*/ 2320839 w 2351194"/>
              <a:gd name="connsiteY23" fmla="*/ 963562 h 1733665"/>
              <a:gd name="connsiteX24" fmla="*/ 2350336 w 2351194"/>
              <a:gd name="connsiteY24" fmla="*/ 727587 h 1733665"/>
              <a:gd name="connsiteX25" fmla="*/ 2183187 w 2351194"/>
              <a:gd name="connsiteY25" fmla="*/ 452284 h 1733665"/>
              <a:gd name="connsiteX26" fmla="*/ 2025871 w 2351194"/>
              <a:gd name="connsiteY26" fmla="*/ 245807 h 1733665"/>
              <a:gd name="connsiteX27" fmla="*/ 1927549 w 2351194"/>
              <a:gd name="connsiteY27" fmla="*/ 196645 h 1733665"/>
              <a:gd name="connsiteX28" fmla="*/ 1878387 w 2351194"/>
              <a:gd name="connsiteY28" fmla="*/ 157316 h 1733665"/>
              <a:gd name="connsiteX29" fmla="*/ 1691575 w 2351194"/>
              <a:gd name="connsiteY29" fmla="*/ 147484 h 173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51194" h="1733665">
                <a:moveTo>
                  <a:pt x="1858723" y="206478"/>
                </a:moveTo>
                <a:cubicBezTo>
                  <a:pt x="1758746" y="166486"/>
                  <a:pt x="1860720" y="205109"/>
                  <a:pt x="1701407" y="157316"/>
                </a:cubicBezTo>
                <a:cubicBezTo>
                  <a:pt x="1671626" y="148382"/>
                  <a:pt x="1643586" y="132932"/>
                  <a:pt x="1612917" y="127820"/>
                </a:cubicBezTo>
                <a:cubicBezTo>
                  <a:pt x="1564317" y="119720"/>
                  <a:pt x="1514594" y="121265"/>
                  <a:pt x="1465433" y="117987"/>
                </a:cubicBezTo>
                <a:cubicBezTo>
                  <a:pt x="1386775" y="98323"/>
                  <a:pt x="1309229" y="73498"/>
                  <a:pt x="1229458" y="58994"/>
                </a:cubicBezTo>
                <a:cubicBezTo>
                  <a:pt x="1164645" y="47210"/>
                  <a:pt x="1098070" y="48330"/>
                  <a:pt x="1032813" y="39329"/>
                </a:cubicBezTo>
                <a:cubicBezTo>
                  <a:pt x="1002880" y="35200"/>
                  <a:pt x="974128" y="24633"/>
                  <a:pt x="944323" y="19665"/>
                </a:cubicBezTo>
                <a:cubicBezTo>
                  <a:pt x="895401" y="11511"/>
                  <a:pt x="846000" y="6555"/>
                  <a:pt x="796839" y="0"/>
                </a:cubicBezTo>
                <a:cubicBezTo>
                  <a:pt x="731291" y="3278"/>
                  <a:pt x="665209" y="865"/>
                  <a:pt x="600194" y="9833"/>
                </a:cubicBezTo>
                <a:cubicBezTo>
                  <a:pt x="569393" y="14081"/>
                  <a:pt x="540454" y="27491"/>
                  <a:pt x="511704" y="39329"/>
                </a:cubicBezTo>
                <a:cubicBezTo>
                  <a:pt x="449664" y="64875"/>
                  <a:pt x="405143" y="92867"/>
                  <a:pt x="354387" y="137652"/>
                </a:cubicBezTo>
                <a:cubicBezTo>
                  <a:pt x="323108" y="165251"/>
                  <a:pt x="291606" y="193292"/>
                  <a:pt x="265897" y="226142"/>
                </a:cubicBezTo>
                <a:cubicBezTo>
                  <a:pt x="232279" y="269098"/>
                  <a:pt x="209875" y="319962"/>
                  <a:pt x="177407" y="363794"/>
                </a:cubicBezTo>
                <a:cubicBezTo>
                  <a:pt x="144186" y="408642"/>
                  <a:pt x="105304" y="449007"/>
                  <a:pt x="69252" y="491613"/>
                </a:cubicBezTo>
                <a:cubicBezTo>
                  <a:pt x="46310" y="547329"/>
                  <a:pt x="-5198" y="598770"/>
                  <a:pt x="426" y="658762"/>
                </a:cubicBezTo>
                <a:cubicBezTo>
                  <a:pt x="10258" y="763639"/>
                  <a:pt x="9750" y="870007"/>
                  <a:pt x="29923" y="973394"/>
                </a:cubicBezTo>
                <a:cubicBezTo>
                  <a:pt x="36385" y="1006512"/>
                  <a:pt x="59328" y="1034529"/>
                  <a:pt x="79084" y="1061884"/>
                </a:cubicBezTo>
                <a:cubicBezTo>
                  <a:pt x="144721" y="1152765"/>
                  <a:pt x="209397" y="1245097"/>
                  <a:pt x="285562" y="1327355"/>
                </a:cubicBezTo>
                <a:cubicBezTo>
                  <a:pt x="371793" y="1420485"/>
                  <a:pt x="511889" y="1596227"/>
                  <a:pt x="639523" y="1681316"/>
                </a:cubicBezTo>
                <a:cubicBezTo>
                  <a:pt x="688281" y="1713821"/>
                  <a:pt x="751883" y="1719520"/>
                  <a:pt x="806671" y="1730478"/>
                </a:cubicBezTo>
                <a:cubicBezTo>
                  <a:pt x="1085252" y="1727200"/>
                  <a:pt x="1364871" y="1744896"/>
                  <a:pt x="1642413" y="1720645"/>
                </a:cubicBezTo>
                <a:cubicBezTo>
                  <a:pt x="1706726" y="1715025"/>
                  <a:pt x="1763749" y="1674719"/>
                  <a:pt x="1819394" y="1641987"/>
                </a:cubicBezTo>
                <a:cubicBezTo>
                  <a:pt x="2010341" y="1529665"/>
                  <a:pt x="1952642" y="1541478"/>
                  <a:pt x="2075033" y="1376516"/>
                </a:cubicBezTo>
                <a:cubicBezTo>
                  <a:pt x="2288766" y="1088442"/>
                  <a:pt x="2137406" y="1360999"/>
                  <a:pt x="2320839" y="963562"/>
                </a:cubicBezTo>
                <a:cubicBezTo>
                  <a:pt x="2327465" y="923810"/>
                  <a:pt x="2356521" y="769339"/>
                  <a:pt x="2350336" y="727587"/>
                </a:cubicBezTo>
                <a:cubicBezTo>
                  <a:pt x="2325325" y="558764"/>
                  <a:pt x="2288784" y="580509"/>
                  <a:pt x="2183187" y="452284"/>
                </a:cubicBezTo>
                <a:cubicBezTo>
                  <a:pt x="2128182" y="385492"/>
                  <a:pt x="2087054" y="306990"/>
                  <a:pt x="2025871" y="245807"/>
                </a:cubicBezTo>
                <a:cubicBezTo>
                  <a:pt x="1999961" y="219897"/>
                  <a:pt x="1958970" y="215498"/>
                  <a:pt x="1927549" y="196645"/>
                </a:cubicBezTo>
                <a:cubicBezTo>
                  <a:pt x="1909554" y="185848"/>
                  <a:pt x="1898418" y="163576"/>
                  <a:pt x="1878387" y="157316"/>
                </a:cubicBezTo>
                <a:cubicBezTo>
                  <a:pt x="1839328" y="145110"/>
                  <a:pt x="1737475" y="147484"/>
                  <a:pt x="1691575" y="147484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D3BE78-0F55-2227-6B37-5DFB7739F180}"/>
              </a:ext>
            </a:extLst>
          </p:cNvPr>
          <p:cNvCxnSpPr/>
          <p:nvPr/>
        </p:nvCxnSpPr>
        <p:spPr>
          <a:xfrm flipH="1">
            <a:off x="1715945" y="5673213"/>
            <a:ext cx="1351720" cy="688258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51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1B15-B8BB-AF4F-ACDD-148D6CE4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PLACE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Kayıt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- 1 (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İngilizce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dilinde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tr-TR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8E021-37F8-C3DB-A34A-F8CB7DF6E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8700"/>
            <a:ext cx="10515600" cy="416052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platformuna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kayıt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olmak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için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giriş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sayfasındaki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“Register”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tuşu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kullanılmalıdır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tr-TR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5A96B7-2720-E292-06D5-16455F924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272" y="2129532"/>
            <a:ext cx="9631386" cy="447377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D3BE78-0F55-2227-6B37-5DFB7739F180}"/>
              </a:ext>
            </a:extLst>
          </p:cNvPr>
          <p:cNvCxnSpPr>
            <a:cxnSpLocks/>
          </p:cNvCxnSpPr>
          <p:nvPr/>
        </p:nvCxnSpPr>
        <p:spPr>
          <a:xfrm flipH="1" flipV="1">
            <a:off x="8146243" y="5488862"/>
            <a:ext cx="1784338" cy="81480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EB5F19F-1ABE-466E-FB04-D1B0CE688C68}"/>
              </a:ext>
            </a:extLst>
          </p:cNvPr>
          <p:cNvSpPr/>
          <p:nvPr/>
        </p:nvSpPr>
        <p:spPr>
          <a:xfrm>
            <a:off x="7056595" y="2948533"/>
            <a:ext cx="4162011" cy="3290766"/>
          </a:xfrm>
          <a:custGeom>
            <a:avLst/>
            <a:gdLst>
              <a:gd name="connsiteX0" fmla="*/ 130786 w 4162011"/>
              <a:gd name="connsiteY0" fmla="*/ 974538 h 3290766"/>
              <a:gd name="connsiteX1" fmla="*/ 179947 w 4162011"/>
              <a:gd name="connsiteY1" fmla="*/ 777893 h 3290766"/>
              <a:gd name="connsiteX2" fmla="*/ 248773 w 4162011"/>
              <a:gd name="connsiteY2" fmla="*/ 669738 h 3290766"/>
              <a:gd name="connsiteX3" fmla="*/ 278270 w 4162011"/>
              <a:gd name="connsiteY3" fmla="*/ 620577 h 3290766"/>
              <a:gd name="connsiteX4" fmla="*/ 327431 w 4162011"/>
              <a:gd name="connsiteY4" fmla="*/ 561583 h 3290766"/>
              <a:gd name="connsiteX5" fmla="*/ 425753 w 4162011"/>
              <a:gd name="connsiteY5" fmla="*/ 414099 h 3290766"/>
              <a:gd name="connsiteX6" fmla="*/ 563405 w 4162011"/>
              <a:gd name="connsiteY6" fmla="*/ 305944 h 3290766"/>
              <a:gd name="connsiteX7" fmla="*/ 632231 w 4162011"/>
              <a:gd name="connsiteY7" fmla="*/ 237119 h 3290766"/>
              <a:gd name="connsiteX8" fmla="*/ 769882 w 4162011"/>
              <a:gd name="connsiteY8" fmla="*/ 178125 h 3290766"/>
              <a:gd name="connsiteX9" fmla="*/ 946863 w 4162011"/>
              <a:gd name="connsiteY9" fmla="*/ 109299 h 3290766"/>
              <a:gd name="connsiteX10" fmla="*/ 1104179 w 4162011"/>
              <a:gd name="connsiteY10" fmla="*/ 99467 h 3290766"/>
              <a:gd name="connsiteX11" fmla="*/ 1290992 w 4162011"/>
              <a:gd name="connsiteY11" fmla="*/ 60138 h 3290766"/>
              <a:gd name="connsiteX12" fmla="*/ 1507302 w 4162011"/>
              <a:gd name="connsiteY12" fmla="*/ 1144 h 3290766"/>
              <a:gd name="connsiteX13" fmla="*/ 2205392 w 4162011"/>
              <a:gd name="connsiteY13" fmla="*/ 60138 h 3290766"/>
              <a:gd name="connsiteX14" fmla="*/ 2628179 w 4162011"/>
              <a:gd name="connsiteY14" fmla="*/ 99467 h 3290766"/>
              <a:gd name="connsiteX15" fmla="*/ 2893650 w 4162011"/>
              <a:gd name="connsiteY15" fmla="*/ 109299 h 3290766"/>
              <a:gd name="connsiteX16" fmla="*/ 3168953 w 4162011"/>
              <a:gd name="connsiteY16" fmla="*/ 256783 h 3290766"/>
              <a:gd name="connsiteX17" fmla="*/ 3454089 w 4162011"/>
              <a:gd name="connsiteY17" fmla="*/ 414099 h 3290766"/>
              <a:gd name="connsiteX18" fmla="*/ 3670399 w 4162011"/>
              <a:gd name="connsiteY18" fmla="*/ 581248 h 3290766"/>
              <a:gd name="connsiteX19" fmla="*/ 3729392 w 4162011"/>
              <a:gd name="connsiteY19" fmla="*/ 650073 h 3290766"/>
              <a:gd name="connsiteX20" fmla="*/ 3886708 w 4162011"/>
              <a:gd name="connsiteY20" fmla="*/ 886048 h 3290766"/>
              <a:gd name="connsiteX21" fmla="*/ 4034192 w 4162011"/>
              <a:gd name="connsiteY21" fmla="*/ 1141686 h 3290766"/>
              <a:gd name="connsiteX22" fmla="*/ 4083353 w 4162011"/>
              <a:gd name="connsiteY22" fmla="*/ 1407157 h 3290766"/>
              <a:gd name="connsiteX23" fmla="*/ 4162011 w 4162011"/>
              <a:gd name="connsiteY23" fmla="*/ 1741454 h 3290766"/>
              <a:gd name="connsiteX24" fmla="*/ 4103018 w 4162011"/>
              <a:gd name="connsiteY24" fmla="*/ 2242899 h 3290766"/>
              <a:gd name="connsiteX25" fmla="*/ 3955534 w 4162011"/>
              <a:gd name="connsiteY25" fmla="*/ 2518202 h 3290766"/>
              <a:gd name="connsiteX26" fmla="*/ 3867044 w 4162011"/>
              <a:gd name="connsiteY26" fmla="*/ 2636190 h 3290766"/>
              <a:gd name="connsiteX27" fmla="*/ 3778553 w 4162011"/>
              <a:gd name="connsiteY27" fmla="*/ 2773841 h 3290766"/>
              <a:gd name="connsiteX28" fmla="*/ 3621237 w 4162011"/>
              <a:gd name="connsiteY28" fmla="*/ 2881996 h 3290766"/>
              <a:gd name="connsiteX29" fmla="*/ 3552411 w 4162011"/>
              <a:gd name="connsiteY29" fmla="*/ 2980319 h 3290766"/>
              <a:gd name="connsiteX30" fmla="*/ 3473753 w 4162011"/>
              <a:gd name="connsiteY30" fmla="*/ 3049144 h 3290766"/>
              <a:gd name="connsiteX31" fmla="*/ 3306605 w 4162011"/>
              <a:gd name="connsiteY31" fmla="*/ 3137635 h 3290766"/>
              <a:gd name="connsiteX32" fmla="*/ 3277108 w 4162011"/>
              <a:gd name="connsiteY32" fmla="*/ 3157299 h 3290766"/>
              <a:gd name="connsiteX33" fmla="*/ 3178786 w 4162011"/>
              <a:gd name="connsiteY33" fmla="*/ 3196628 h 3290766"/>
              <a:gd name="connsiteX34" fmla="*/ 3060799 w 4162011"/>
              <a:gd name="connsiteY34" fmla="*/ 3235957 h 3290766"/>
              <a:gd name="connsiteX35" fmla="*/ 2854321 w 4162011"/>
              <a:gd name="connsiteY35" fmla="*/ 3255622 h 3290766"/>
              <a:gd name="connsiteX36" fmla="*/ 2293882 w 4162011"/>
              <a:gd name="connsiteY36" fmla="*/ 3275286 h 3290766"/>
              <a:gd name="connsiteX37" fmla="*/ 1310657 w 4162011"/>
              <a:gd name="connsiteY37" fmla="*/ 3216293 h 3290766"/>
              <a:gd name="connsiteX38" fmla="*/ 1133676 w 4162011"/>
              <a:gd name="connsiteY38" fmla="*/ 3176964 h 3290766"/>
              <a:gd name="connsiteX39" fmla="*/ 986192 w 4162011"/>
              <a:gd name="connsiteY39" fmla="*/ 3108138 h 3290766"/>
              <a:gd name="connsiteX40" fmla="*/ 524076 w 4162011"/>
              <a:gd name="connsiteY40" fmla="*/ 2950822 h 3290766"/>
              <a:gd name="connsiteX41" fmla="*/ 189779 w 4162011"/>
              <a:gd name="connsiteY41" fmla="*/ 2793506 h 3290766"/>
              <a:gd name="connsiteX42" fmla="*/ 150450 w 4162011"/>
              <a:gd name="connsiteY42" fmla="*/ 2321557 h 3290766"/>
              <a:gd name="connsiteX43" fmla="*/ 120953 w 4162011"/>
              <a:gd name="connsiteY43" fmla="*/ 2282228 h 3290766"/>
              <a:gd name="connsiteX44" fmla="*/ 52128 w 4162011"/>
              <a:gd name="connsiteY44" fmla="*/ 2075751 h 3290766"/>
              <a:gd name="connsiteX45" fmla="*/ 42295 w 4162011"/>
              <a:gd name="connsiteY45" fmla="*/ 1908602 h 3290766"/>
              <a:gd name="connsiteX46" fmla="*/ 2966 w 4162011"/>
              <a:gd name="connsiteY46" fmla="*/ 1751286 h 3290766"/>
              <a:gd name="connsiteX47" fmla="*/ 52128 w 4162011"/>
              <a:gd name="connsiteY47" fmla="*/ 1515312 h 3290766"/>
              <a:gd name="connsiteX48" fmla="*/ 101289 w 4162011"/>
              <a:gd name="connsiteY48" fmla="*/ 1397325 h 3290766"/>
              <a:gd name="connsiteX49" fmla="*/ 111121 w 4162011"/>
              <a:gd name="connsiteY49" fmla="*/ 1328499 h 3290766"/>
              <a:gd name="connsiteX50" fmla="*/ 120953 w 4162011"/>
              <a:gd name="connsiteY50" fmla="*/ 1249841 h 3290766"/>
              <a:gd name="connsiteX51" fmla="*/ 140618 w 4162011"/>
              <a:gd name="connsiteY51" fmla="*/ 1082693 h 3290766"/>
              <a:gd name="connsiteX52" fmla="*/ 160282 w 4162011"/>
              <a:gd name="connsiteY52" fmla="*/ 895880 h 3290766"/>
              <a:gd name="connsiteX53" fmla="*/ 170115 w 4162011"/>
              <a:gd name="connsiteY53" fmla="*/ 895880 h 329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162011" h="3290766">
                <a:moveTo>
                  <a:pt x="130786" y="974538"/>
                </a:moveTo>
                <a:cubicBezTo>
                  <a:pt x="194385" y="815536"/>
                  <a:pt x="75075" y="1122471"/>
                  <a:pt x="179947" y="777893"/>
                </a:cubicBezTo>
                <a:cubicBezTo>
                  <a:pt x="213577" y="667395"/>
                  <a:pt x="204201" y="729167"/>
                  <a:pt x="248773" y="669738"/>
                </a:cubicBezTo>
                <a:cubicBezTo>
                  <a:pt x="260239" y="654450"/>
                  <a:pt x="267030" y="636032"/>
                  <a:pt x="278270" y="620577"/>
                </a:cubicBezTo>
                <a:cubicBezTo>
                  <a:pt x="293326" y="599875"/>
                  <a:pt x="313232" y="582881"/>
                  <a:pt x="327431" y="561583"/>
                </a:cubicBezTo>
                <a:cubicBezTo>
                  <a:pt x="430435" y="407077"/>
                  <a:pt x="246897" y="625477"/>
                  <a:pt x="425753" y="414099"/>
                </a:cubicBezTo>
                <a:cubicBezTo>
                  <a:pt x="477191" y="353308"/>
                  <a:pt x="484806" y="370672"/>
                  <a:pt x="563405" y="305944"/>
                </a:cubicBezTo>
                <a:cubicBezTo>
                  <a:pt x="588450" y="285319"/>
                  <a:pt x="606719" y="257164"/>
                  <a:pt x="632231" y="237119"/>
                </a:cubicBezTo>
                <a:cubicBezTo>
                  <a:pt x="694910" y="187871"/>
                  <a:pt x="699907" y="203316"/>
                  <a:pt x="769882" y="178125"/>
                </a:cubicBezTo>
                <a:cubicBezTo>
                  <a:pt x="829438" y="156685"/>
                  <a:pt x="885248" y="123797"/>
                  <a:pt x="946863" y="109299"/>
                </a:cubicBezTo>
                <a:cubicBezTo>
                  <a:pt x="998007" y="97265"/>
                  <a:pt x="1051740" y="102744"/>
                  <a:pt x="1104179" y="99467"/>
                </a:cubicBezTo>
                <a:cubicBezTo>
                  <a:pt x="1166450" y="86357"/>
                  <a:pt x="1229168" y="75217"/>
                  <a:pt x="1290992" y="60138"/>
                </a:cubicBezTo>
                <a:cubicBezTo>
                  <a:pt x="1363600" y="42429"/>
                  <a:pt x="1432638" y="4438"/>
                  <a:pt x="1507302" y="1144"/>
                </a:cubicBezTo>
                <a:cubicBezTo>
                  <a:pt x="1706867" y="-7660"/>
                  <a:pt x="1992600" y="36495"/>
                  <a:pt x="2205392" y="60138"/>
                </a:cubicBezTo>
                <a:cubicBezTo>
                  <a:pt x="2284215" y="68896"/>
                  <a:pt x="2558219" y="95269"/>
                  <a:pt x="2628179" y="99467"/>
                </a:cubicBezTo>
                <a:cubicBezTo>
                  <a:pt x="2716571" y="104771"/>
                  <a:pt x="2805160" y="106022"/>
                  <a:pt x="2893650" y="109299"/>
                </a:cubicBezTo>
                <a:cubicBezTo>
                  <a:pt x="3009294" y="196033"/>
                  <a:pt x="2886328" y="107472"/>
                  <a:pt x="3168953" y="256783"/>
                </a:cubicBezTo>
                <a:cubicBezTo>
                  <a:pt x="3264934" y="307490"/>
                  <a:pt x="3362952" y="355128"/>
                  <a:pt x="3454089" y="414099"/>
                </a:cubicBezTo>
                <a:cubicBezTo>
                  <a:pt x="3530592" y="463601"/>
                  <a:pt x="3601214" y="521947"/>
                  <a:pt x="3670399" y="581248"/>
                </a:cubicBezTo>
                <a:cubicBezTo>
                  <a:pt x="3693341" y="600912"/>
                  <a:pt x="3711905" y="625432"/>
                  <a:pt x="3729392" y="650073"/>
                </a:cubicBezTo>
                <a:cubicBezTo>
                  <a:pt x="3784104" y="727167"/>
                  <a:pt x="3833739" y="807746"/>
                  <a:pt x="3886708" y="886048"/>
                </a:cubicBezTo>
                <a:cubicBezTo>
                  <a:pt x="3998915" y="1051919"/>
                  <a:pt x="3923340" y="919983"/>
                  <a:pt x="4034192" y="1141686"/>
                </a:cubicBezTo>
                <a:cubicBezTo>
                  <a:pt x="4050579" y="1230176"/>
                  <a:pt x="4062845" y="1319530"/>
                  <a:pt x="4083353" y="1407157"/>
                </a:cubicBezTo>
                <a:cubicBezTo>
                  <a:pt x="4180572" y="1822546"/>
                  <a:pt x="4115800" y="1417971"/>
                  <a:pt x="4162011" y="1741454"/>
                </a:cubicBezTo>
                <a:cubicBezTo>
                  <a:pt x="4142347" y="1908602"/>
                  <a:pt x="4134034" y="2077481"/>
                  <a:pt x="4103018" y="2242899"/>
                </a:cubicBezTo>
                <a:cubicBezTo>
                  <a:pt x="4092588" y="2298525"/>
                  <a:pt x="3979482" y="2482280"/>
                  <a:pt x="3955534" y="2518202"/>
                </a:cubicBezTo>
                <a:cubicBezTo>
                  <a:pt x="3928264" y="2559107"/>
                  <a:pt x="3895027" y="2595770"/>
                  <a:pt x="3867044" y="2636190"/>
                </a:cubicBezTo>
                <a:cubicBezTo>
                  <a:pt x="3835995" y="2681038"/>
                  <a:pt x="3813880" y="2732280"/>
                  <a:pt x="3778553" y="2773841"/>
                </a:cubicBezTo>
                <a:cubicBezTo>
                  <a:pt x="3755115" y="2801415"/>
                  <a:pt x="3652258" y="2862608"/>
                  <a:pt x="3621237" y="2881996"/>
                </a:cubicBezTo>
                <a:cubicBezTo>
                  <a:pt x="3598295" y="2914770"/>
                  <a:pt x="3578880" y="2950321"/>
                  <a:pt x="3552411" y="2980319"/>
                </a:cubicBezTo>
                <a:cubicBezTo>
                  <a:pt x="3529361" y="3006443"/>
                  <a:pt x="3503097" y="3030364"/>
                  <a:pt x="3473753" y="3049144"/>
                </a:cubicBezTo>
                <a:cubicBezTo>
                  <a:pt x="3420654" y="3083127"/>
                  <a:pt x="3359060" y="3102666"/>
                  <a:pt x="3306605" y="3137635"/>
                </a:cubicBezTo>
                <a:cubicBezTo>
                  <a:pt x="3296773" y="3144190"/>
                  <a:pt x="3287837" y="3152347"/>
                  <a:pt x="3277108" y="3157299"/>
                </a:cubicBezTo>
                <a:cubicBezTo>
                  <a:pt x="3245058" y="3172091"/>
                  <a:pt x="3211959" y="3184565"/>
                  <a:pt x="3178786" y="3196628"/>
                </a:cubicBezTo>
                <a:cubicBezTo>
                  <a:pt x="3139826" y="3210795"/>
                  <a:pt x="3101587" y="3228541"/>
                  <a:pt x="3060799" y="3235957"/>
                </a:cubicBezTo>
                <a:cubicBezTo>
                  <a:pt x="2992777" y="3248325"/>
                  <a:pt x="2923265" y="3250451"/>
                  <a:pt x="2854321" y="3255622"/>
                </a:cubicBezTo>
                <a:cubicBezTo>
                  <a:pt x="2686099" y="3268239"/>
                  <a:pt x="2444132" y="3271332"/>
                  <a:pt x="2293882" y="3275286"/>
                </a:cubicBezTo>
                <a:cubicBezTo>
                  <a:pt x="1894105" y="3303844"/>
                  <a:pt x="2079468" y="3297610"/>
                  <a:pt x="1310657" y="3216293"/>
                </a:cubicBezTo>
                <a:cubicBezTo>
                  <a:pt x="1250559" y="3209937"/>
                  <a:pt x="1192670" y="3190074"/>
                  <a:pt x="1133676" y="3176964"/>
                </a:cubicBezTo>
                <a:cubicBezTo>
                  <a:pt x="1084515" y="3154022"/>
                  <a:pt x="1036785" y="3127722"/>
                  <a:pt x="986192" y="3108138"/>
                </a:cubicBezTo>
                <a:cubicBezTo>
                  <a:pt x="671411" y="2986287"/>
                  <a:pt x="987725" y="3156888"/>
                  <a:pt x="524076" y="2950822"/>
                </a:cubicBezTo>
                <a:cubicBezTo>
                  <a:pt x="293520" y="2848353"/>
                  <a:pt x="404837" y="2901035"/>
                  <a:pt x="189779" y="2793506"/>
                </a:cubicBezTo>
                <a:cubicBezTo>
                  <a:pt x="176669" y="2636190"/>
                  <a:pt x="171511" y="2478007"/>
                  <a:pt x="150450" y="2321557"/>
                </a:cubicBezTo>
                <a:cubicBezTo>
                  <a:pt x="148264" y="2305316"/>
                  <a:pt x="127039" y="2297443"/>
                  <a:pt x="120953" y="2282228"/>
                </a:cubicBezTo>
                <a:cubicBezTo>
                  <a:pt x="94009" y="2214868"/>
                  <a:pt x="75070" y="2144577"/>
                  <a:pt x="52128" y="2075751"/>
                </a:cubicBezTo>
                <a:cubicBezTo>
                  <a:pt x="48850" y="2020035"/>
                  <a:pt x="50656" y="1963785"/>
                  <a:pt x="42295" y="1908602"/>
                </a:cubicBezTo>
                <a:cubicBezTo>
                  <a:pt x="34198" y="1855159"/>
                  <a:pt x="8344" y="1805070"/>
                  <a:pt x="2966" y="1751286"/>
                </a:cubicBezTo>
                <a:cubicBezTo>
                  <a:pt x="-8393" y="1637694"/>
                  <a:pt x="13907" y="1610866"/>
                  <a:pt x="52128" y="1515312"/>
                </a:cubicBezTo>
                <a:cubicBezTo>
                  <a:pt x="79782" y="1321727"/>
                  <a:pt x="34031" y="1558744"/>
                  <a:pt x="101289" y="1397325"/>
                </a:cubicBezTo>
                <a:cubicBezTo>
                  <a:pt x="110202" y="1375933"/>
                  <a:pt x="108058" y="1351471"/>
                  <a:pt x="111121" y="1328499"/>
                </a:cubicBezTo>
                <a:cubicBezTo>
                  <a:pt x="114613" y="1302307"/>
                  <a:pt x="118561" y="1276156"/>
                  <a:pt x="120953" y="1249841"/>
                </a:cubicBezTo>
                <a:cubicBezTo>
                  <a:pt x="135488" y="1089961"/>
                  <a:pt x="115347" y="1158509"/>
                  <a:pt x="140618" y="1082693"/>
                </a:cubicBezTo>
                <a:cubicBezTo>
                  <a:pt x="141172" y="1077149"/>
                  <a:pt x="157833" y="906900"/>
                  <a:pt x="160282" y="895880"/>
                </a:cubicBezTo>
                <a:cubicBezTo>
                  <a:pt x="160993" y="892680"/>
                  <a:pt x="166837" y="895880"/>
                  <a:pt x="170115" y="89588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6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5A96B7-2720-E292-06D5-16455F924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393" y="1850588"/>
            <a:ext cx="7826592" cy="45019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571B15-B8BB-AF4F-ACDD-148D6CE4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PLACE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Kayıt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- 2 (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İngilizce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dilinde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tr-TR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8E021-37F8-C3DB-A34A-F8CB7DF6E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8700"/>
            <a:ext cx="10515600" cy="555153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Kayıt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sayfası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aşağıdaki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şekilde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doldurulacaktır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D3BE78-0F55-2227-6B37-5DFB7739F180}"/>
              </a:ext>
            </a:extLst>
          </p:cNvPr>
          <p:cNvCxnSpPr>
            <a:cxnSpLocks/>
          </p:cNvCxnSpPr>
          <p:nvPr/>
        </p:nvCxnSpPr>
        <p:spPr>
          <a:xfrm flipH="1">
            <a:off x="5892199" y="3962090"/>
            <a:ext cx="1351717" cy="356423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436328A-E550-301A-294C-053E5AF85531}"/>
              </a:ext>
            </a:extLst>
          </p:cNvPr>
          <p:cNvSpPr txBox="1"/>
          <p:nvPr/>
        </p:nvSpPr>
        <p:spPr>
          <a:xfrm>
            <a:off x="7256443" y="3763020"/>
            <a:ext cx="2693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Türk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firmalarına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ait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bölüm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D835E7-4292-4569-7F76-91FC17190AC0}"/>
              </a:ext>
            </a:extLst>
          </p:cNvPr>
          <p:cNvCxnSpPr>
            <a:cxnSpLocks/>
          </p:cNvCxnSpPr>
          <p:nvPr/>
        </p:nvCxnSpPr>
        <p:spPr>
          <a:xfrm flipH="1">
            <a:off x="6374275" y="4457362"/>
            <a:ext cx="1351717" cy="356423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A5D44D7-7BDA-7079-F26F-DCBD34427E82}"/>
              </a:ext>
            </a:extLst>
          </p:cNvPr>
          <p:cNvSpPr txBox="1"/>
          <p:nvPr/>
        </p:nvSpPr>
        <p:spPr>
          <a:xfrm>
            <a:off x="7738519" y="4258292"/>
            <a:ext cx="301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Ülke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“Türkiye”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olarak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seçilecektir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6BAF0A5-8DB7-EE8B-FAC7-293AE70EFA80}"/>
              </a:ext>
            </a:extLst>
          </p:cNvPr>
          <p:cNvCxnSpPr>
            <a:cxnSpLocks/>
          </p:cNvCxnSpPr>
          <p:nvPr/>
        </p:nvCxnSpPr>
        <p:spPr>
          <a:xfrm flipH="1">
            <a:off x="6133384" y="4900754"/>
            <a:ext cx="1351717" cy="356423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C450C51-8F95-D6E2-F196-16DB603CE5E9}"/>
              </a:ext>
            </a:extLst>
          </p:cNvPr>
          <p:cNvSpPr txBox="1"/>
          <p:nvPr/>
        </p:nvSpPr>
        <p:spPr>
          <a:xfrm>
            <a:off x="7497628" y="4701684"/>
            <a:ext cx="4583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Firmaya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ait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tanıtıcı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kimlik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bilgisi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Sicil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/Oda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kayıt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kaydı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gerçekleştiren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yetkilinin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TC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numarası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gibi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bilgi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olabilir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A24DCE1-DA42-F938-F8F6-284EF960E6E4}"/>
              </a:ext>
            </a:extLst>
          </p:cNvPr>
          <p:cNvCxnSpPr>
            <a:cxnSpLocks/>
          </p:cNvCxnSpPr>
          <p:nvPr/>
        </p:nvCxnSpPr>
        <p:spPr>
          <a:xfrm flipH="1">
            <a:off x="6374275" y="5494849"/>
            <a:ext cx="1351717" cy="356423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461BE1B-B8A9-6210-AC7E-5EE33393CBEC}"/>
              </a:ext>
            </a:extLst>
          </p:cNvPr>
          <p:cNvSpPr txBox="1"/>
          <p:nvPr/>
        </p:nvSpPr>
        <p:spPr>
          <a:xfrm>
            <a:off x="7738519" y="5295779"/>
            <a:ext cx="4106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Kayıt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Onay. (Bu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işlem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sonrasında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yetkili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bilgileri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ekranı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gelecektir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1827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5A96B7-2720-E292-06D5-16455F924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453" y="1010324"/>
            <a:ext cx="9805211" cy="5695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571B15-B8BB-AF4F-ACDD-148D6CE4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PLACE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Kayıt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- 3     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Kayıt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Sayfası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Üst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Bölüm</a:t>
            </a:r>
            <a:endParaRPr lang="tr-TR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D3BE78-0F55-2227-6B37-5DFB7739F180}"/>
              </a:ext>
            </a:extLst>
          </p:cNvPr>
          <p:cNvCxnSpPr>
            <a:cxnSpLocks/>
          </p:cNvCxnSpPr>
          <p:nvPr/>
        </p:nvCxnSpPr>
        <p:spPr>
          <a:xfrm flipH="1">
            <a:off x="5274378" y="2708066"/>
            <a:ext cx="1647532" cy="17671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436328A-E550-301A-294C-053E5AF85531}"/>
              </a:ext>
            </a:extLst>
          </p:cNvPr>
          <p:cNvSpPr txBox="1"/>
          <p:nvPr/>
        </p:nvSpPr>
        <p:spPr>
          <a:xfrm>
            <a:off x="6977785" y="2481130"/>
            <a:ext cx="11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ismi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D835E7-4292-4569-7F76-91FC17190AC0}"/>
              </a:ext>
            </a:extLst>
          </p:cNvPr>
          <p:cNvCxnSpPr>
            <a:cxnSpLocks/>
          </p:cNvCxnSpPr>
          <p:nvPr/>
        </p:nvCxnSpPr>
        <p:spPr>
          <a:xfrm flipH="1">
            <a:off x="4523865" y="2955118"/>
            <a:ext cx="3145296" cy="110128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A5D44D7-7BDA-7079-F26F-DCBD34427E82}"/>
              </a:ext>
            </a:extLst>
          </p:cNvPr>
          <p:cNvSpPr txBox="1"/>
          <p:nvPr/>
        </p:nvSpPr>
        <p:spPr>
          <a:xfrm>
            <a:off x="7669161" y="2787137"/>
            <a:ext cx="2693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Boş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bırakılması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tavsiye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edilir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6BAF0A5-8DB7-EE8B-FAC7-293AE70EFA80}"/>
              </a:ext>
            </a:extLst>
          </p:cNvPr>
          <p:cNvCxnSpPr>
            <a:cxnSpLocks/>
          </p:cNvCxnSpPr>
          <p:nvPr/>
        </p:nvCxnSpPr>
        <p:spPr>
          <a:xfrm flipH="1">
            <a:off x="5028521" y="3520860"/>
            <a:ext cx="1067479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C450C51-8F95-D6E2-F196-16DB603CE5E9}"/>
              </a:ext>
            </a:extLst>
          </p:cNvPr>
          <p:cNvSpPr txBox="1"/>
          <p:nvPr/>
        </p:nvSpPr>
        <p:spPr>
          <a:xfrm>
            <a:off x="6097476" y="3157753"/>
            <a:ext cx="5701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Firmaya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ait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tanıtıcı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kimlik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numarası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Sicil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/Oda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kayıt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kaydı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gerçekleştiren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yetkilinin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TC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numarası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gibi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A24DCE1-DA42-F938-F8F6-284EF960E6E4}"/>
              </a:ext>
            </a:extLst>
          </p:cNvPr>
          <p:cNvCxnSpPr>
            <a:cxnSpLocks/>
          </p:cNvCxnSpPr>
          <p:nvPr/>
        </p:nvCxnSpPr>
        <p:spPr>
          <a:xfrm flipH="1">
            <a:off x="4021394" y="3887109"/>
            <a:ext cx="1416140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461BE1B-B8A9-6210-AC7E-5EE33393CBEC}"/>
              </a:ext>
            </a:extLst>
          </p:cNvPr>
          <p:cNvSpPr txBox="1"/>
          <p:nvPr/>
        </p:nvSpPr>
        <p:spPr>
          <a:xfrm>
            <a:off x="5450061" y="3688039"/>
            <a:ext cx="536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türü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(SARL – Limited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Şirket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SAS –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Anonim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Şirket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7DB8382-C415-469B-98B3-C93C31040414}"/>
              </a:ext>
            </a:extLst>
          </p:cNvPr>
          <p:cNvCxnSpPr>
            <a:cxnSpLocks/>
          </p:cNvCxnSpPr>
          <p:nvPr/>
        </p:nvCxnSpPr>
        <p:spPr>
          <a:xfrm flipH="1">
            <a:off x="3774908" y="4609362"/>
            <a:ext cx="1067479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E1457D9-1081-4BD5-269E-E283C26554BC}"/>
              </a:ext>
            </a:extLst>
          </p:cNvPr>
          <p:cNvSpPr txBox="1"/>
          <p:nvPr/>
        </p:nvSpPr>
        <p:spPr>
          <a:xfrm>
            <a:off x="4932673" y="4468440"/>
            <a:ext cx="5701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KOBİ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olup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olmadığı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4BDB8E8-D421-46E0-BF8B-04FFFA862846}"/>
              </a:ext>
            </a:extLst>
          </p:cNvPr>
          <p:cNvCxnSpPr>
            <a:cxnSpLocks/>
          </p:cNvCxnSpPr>
          <p:nvPr/>
        </p:nvCxnSpPr>
        <p:spPr>
          <a:xfrm>
            <a:off x="8184694" y="6427975"/>
            <a:ext cx="763399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5E57E22-33B1-0D8B-BEE1-8680E14070AF}"/>
              </a:ext>
            </a:extLst>
          </p:cNvPr>
          <p:cNvSpPr txBox="1"/>
          <p:nvPr/>
        </p:nvSpPr>
        <p:spPr>
          <a:xfrm>
            <a:off x="5488377" y="6274156"/>
            <a:ext cx="2700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Şirkete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ait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bilgiler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Sonraki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slide) </a:t>
            </a:r>
          </a:p>
        </p:txBody>
      </p:sp>
    </p:spTree>
    <p:extLst>
      <p:ext uri="{BB962C8B-B14F-4D97-AF65-F5344CB8AC3E}">
        <p14:creationId xmlns:p14="http://schemas.microsoft.com/office/powerpoint/2010/main" val="832086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5A96B7-2720-E292-06D5-16455F924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666" y="1149656"/>
            <a:ext cx="9805211" cy="53432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571B15-B8BB-AF4F-ACDD-148D6CE4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PLACE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Kayıt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- 4      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Kayıt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Sayfası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Orta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Bölüm</a:t>
            </a:r>
            <a:endParaRPr lang="tr-TR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D3BE78-0F55-2227-6B37-5DFB7739F180}"/>
              </a:ext>
            </a:extLst>
          </p:cNvPr>
          <p:cNvCxnSpPr>
            <a:cxnSpLocks/>
          </p:cNvCxnSpPr>
          <p:nvPr/>
        </p:nvCxnSpPr>
        <p:spPr>
          <a:xfrm flipH="1">
            <a:off x="3602894" y="1922943"/>
            <a:ext cx="705753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436328A-E550-301A-294C-053E5AF85531}"/>
              </a:ext>
            </a:extLst>
          </p:cNvPr>
          <p:cNvSpPr txBox="1"/>
          <p:nvPr/>
        </p:nvSpPr>
        <p:spPr>
          <a:xfrm>
            <a:off x="4422592" y="1753666"/>
            <a:ext cx="705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Adres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D835E7-4292-4569-7F76-91FC17190AC0}"/>
              </a:ext>
            </a:extLst>
          </p:cNvPr>
          <p:cNvCxnSpPr>
            <a:cxnSpLocks/>
          </p:cNvCxnSpPr>
          <p:nvPr/>
        </p:nvCxnSpPr>
        <p:spPr>
          <a:xfrm flipH="1">
            <a:off x="3326852" y="2831074"/>
            <a:ext cx="773200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A5D44D7-7BDA-7079-F26F-DCBD34427E82}"/>
              </a:ext>
            </a:extLst>
          </p:cNvPr>
          <p:cNvSpPr txBox="1"/>
          <p:nvPr/>
        </p:nvSpPr>
        <p:spPr>
          <a:xfrm>
            <a:off x="4235784" y="2637710"/>
            <a:ext cx="11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Posta Kodu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4BDB8E8-D421-46E0-BF8B-04FFFA862846}"/>
              </a:ext>
            </a:extLst>
          </p:cNvPr>
          <p:cNvCxnSpPr>
            <a:cxnSpLocks/>
          </p:cNvCxnSpPr>
          <p:nvPr/>
        </p:nvCxnSpPr>
        <p:spPr>
          <a:xfrm>
            <a:off x="8184694" y="6427975"/>
            <a:ext cx="763399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5E57E22-33B1-0D8B-BEE1-8680E14070AF}"/>
              </a:ext>
            </a:extLst>
          </p:cNvPr>
          <p:cNvSpPr txBox="1"/>
          <p:nvPr/>
        </p:nvSpPr>
        <p:spPr>
          <a:xfrm>
            <a:off x="5488377" y="6274156"/>
            <a:ext cx="2700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Şirkete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ait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bilgiler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Sonraki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slide)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86182BD-E291-2AAE-01BA-5BB05E36E32E}"/>
              </a:ext>
            </a:extLst>
          </p:cNvPr>
          <p:cNvCxnSpPr>
            <a:cxnSpLocks/>
          </p:cNvCxnSpPr>
          <p:nvPr/>
        </p:nvCxnSpPr>
        <p:spPr>
          <a:xfrm flipH="1">
            <a:off x="3326852" y="3261235"/>
            <a:ext cx="773200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E0BCB8C-AA2F-14C3-5140-D49487BC1C14}"/>
              </a:ext>
            </a:extLst>
          </p:cNvPr>
          <p:cNvSpPr txBox="1"/>
          <p:nvPr/>
        </p:nvSpPr>
        <p:spPr>
          <a:xfrm>
            <a:off x="4235784" y="3067871"/>
            <a:ext cx="11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Şehir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2639A86-9B61-5F93-F79A-8B4C8E256A29}"/>
              </a:ext>
            </a:extLst>
          </p:cNvPr>
          <p:cNvCxnSpPr>
            <a:cxnSpLocks/>
          </p:cNvCxnSpPr>
          <p:nvPr/>
        </p:nvCxnSpPr>
        <p:spPr>
          <a:xfrm flipH="1">
            <a:off x="3326852" y="3721395"/>
            <a:ext cx="773200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AF10ADB-A677-E532-1903-56C02C7BF37C}"/>
              </a:ext>
            </a:extLst>
          </p:cNvPr>
          <p:cNvSpPr txBox="1"/>
          <p:nvPr/>
        </p:nvSpPr>
        <p:spPr>
          <a:xfrm>
            <a:off x="4235783" y="3528031"/>
            <a:ext cx="1653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Ülke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İl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ACD8CFF-24EB-B62B-AE91-88B8191477ED}"/>
              </a:ext>
            </a:extLst>
          </p:cNvPr>
          <p:cNvCxnSpPr>
            <a:cxnSpLocks/>
          </p:cNvCxnSpPr>
          <p:nvPr/>
        </p:nvCxnSpPr>
        <p:spPr>
          <a:xfrm flipH="1">
            <a:off x="3326852" y="4144219"/>
            <a:ext cx="773200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512124C-7C77-6124-2730-93A8C736088E}"/>
              </a:ext>
            </a:extLst>
          </p:cNvPr>
          <p:cNvSpPr txBox="1"/>
          <p:nvPr/>
        </p:nvSpPr>
        <p:spPr>
          <a:xfrm>
            <a:off x="4235784" y="3950855"/>
            <a:ext cx="1731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Vergi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numarası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1932AAA-2C44-9697-10FF-4F470289FCD5}"/>
              </a:ext>
            </a:extLst>
          </p:cNvPr>
          <p:cNvCxnSpPr>
            <a:cxnSpLocks/>
          </p:cNvCxnSpPr>
          <p:nvPr/>
        </p:nvCxnSpPr>
        <p:spPr>
          <a:xfrm flipH="1">
            <a:off x="4904929" y="4576300"/>
            <a:ext cx="773200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66C160C-EC89-A9A4-5DB5-7E1B9AABDA22}"/>
              </a:ext>
            </a:extLst>
          </p:cNvPr>
          <p:cNvSpPr txBox="1"/>
          <p:nvPr/>
        </p:nvSpPr>
        <p:spPr>
          <a:xfrm>
            <a:off x="5813860" y="4382937"/>
            <a:ext cx="1731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Boş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bırakılacak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178EFB5-BAD5-D5E3-8CD9-9DCFDB0B711F}"/>
              </a:ext>
            </a:extLst>
          </p:cNvPr>
          <p:cNvCxnSpPr>
            <a:cxnSpLocks/>
          </p:cNvCxnSpPr>
          <p:nvPr/>
        </p:nvCxnSpPr>
        <p:spPr>
          <a:xfrm flipH="1">
            <a:off x="8877568" y="4721490"/>
            <a:ext cx="1731438" cy="395707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55FCEF4-8FD3-AC15-8347-F660C0D1E773}"/>
              </a:ext>
            </a:extLst>
          </p:cNvPr>
          <p:cNvSpPr txBox="1"/>
          <p:nvPr/>
        </p:nvSpPr>
        <p:spPr>
          <a:xfrm>
            <a:off x="10347614" y="4382936"/>
            <a:ext cx="11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ONAY</a:t>
            </a:r>
          </a:p>
        </p:txBody>
      </p:sp>
    </p:spTree>
    <p:extLst>
      <p:ext uri="{BB962C8B-B14F-4D97-AF65-F5344CB8AC3E}">
        <p14:creationId xmlns:p14="http://schemas.microsoft.com/office/powerpoint/2010/main" val="97328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5A96B7-2720-E292-06D5-16455F924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683" y="967670"/>
            <a:ext cx="8341242" cy="58919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571B15-B8BB-AF4F-ACDD-148D6CE4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PLACE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Kayıt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- 5     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Kayıt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Sayfası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Alt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Bölüm</a:t>
            </a:r>
            <a:endParaRPr lang="tr-TR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D3BE78-0F55-2227-6B37-5DFB7739F180}"/>
              </a:ext>
            </a:extLst>
          </p:cNvPr>
          <p:cNvCxnSpPr>
            <a:cxnSpLocks/>
          </p:cNvCxnSpPr>
          <p:nvPr/>
        </p:nvCxnSpPr>
        <p:spPr>
          <a:xfrm flipH="1">
            <a:off x="2580335" y="1597444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436328A-E550-301A-294C-053E5AF85531}"/>
              </a:ext>
            </a:extLst>
          </p:cNvPr>
          <p:cNvSpPr txBox="1"/>
          <p:nvPr/>
        </p:nvSpPr>
        <p:spPr>
          <a:xfrm>
            <a:off x="3369341" y="1409412"/>
            <a:ext cx="11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Soyadı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6BAF0A5-8DB7-EE8B-FAC7-293AE70EFA80}"/>
              </a:ext>
            </a:extLst>
          </p:cNvPr>
          <p:cNvCxnSpPr>
            <a:cxnSpLocks/>
          </p:cNvCxnSpPr>
          <p:nvPr/>
        </p:nvCxnSpPr>
        <p:spPr>
          <a:xfrm flipH="1">
            <a:off x="2634415" y="3370008"/>
            <a:ext cx="635467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C450C51-8F95-D6E2-F196-16DB603CE5E9}"/>
              </a:ext>
            </a:extLst>
          </p:cNvPr>
          <p:cNvSpPr txBox="1"/>
          <p:nvPr/>
        </p:nvSpPr>
        <p:spPr>
          <a:xfrm>
            <a:off x="3423421" y="3088054"/>
            <a:ext cx="5701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Firmaya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ait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tanıtıcı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kimlik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numarası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Sicil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/Oda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kayıt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kaydı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gerçekleştiren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yetkilinin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TC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numarası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gibi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(Place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Kayıt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Slide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aynı)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A24DCE1-DA42-F938-F8F6-284EF960E6E4}"/>
              </a:ext>
            </a:extLst>
          </p:cNvPr>
          <p:cNvCxnSpPr>
            <a:cxnSpLocks/>
          </p:cNvCxnSpPr>
          <p:nvPr/>
        </p:nvCxnSpPr>
        <p:spPr>
          <a:xfrm flipH="1">
            <a:off x="2630744" y="3868059"/>
            <a:ext cx="639138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461BE1B-B8A9-6210-AC7E-5EE33393CBEC}"/>
              </a:ext>
            </a:extLst>
          </p:cNvPr>
          <p:cNvSpPr txBox="1"/>
          <p:nvPr/>
        </p:nvSpPr>
        <p:spPr>
          <a:xfrm>
            <a:off x="3421235" y="3688039"/>
            <a:ext cx="1525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Şifre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seçimi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4BDB8E8-D421-46E0-BF8B-04FFFA862846}"/>
              </a:ext>
            </a:extLst>
          </p:cNvPr>
          <p:cNvCxnSpPr>
            <a:cxnSpLocks/>
          </p:cNvCxnSpPr>
          <p:nvPr/>
        </p:nvCxnSpPr>
        <p:spPr>
          <a:xfrm flipH="1">
            <a:off x="9233843" y="6647050"/>
            <a:ext cx="462607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5E57E22-33B1-0D8B-BEE1-8680E14070AF}"/>
              </a:ext>
            </a:extLst>
          </p:cNvPr>
          <p:cNvSpPr txBox="1"/>
          <p:nvPr/>
        </p:nvSpPr>
        <p:spPr>
          <a:xfrm>
            <a:off x="9641276" y="5493106"/>
            <a:ext cx="22268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üç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seçenek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aktif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hale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getirilmeli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yeşil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renge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dönmelidir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103050-A507-F585-F8B8-28F36642C8A0}"/>
              </a:ext>
            </a:extLst>
          </p:cNvPr>
          <p:cNvCxnSpPr>
            <a:cxnSpLocks/>
          </p:cNvCxnSpPr>
          <p:nvPr/>
        </p:nvCxnSpPr>
        <p:spPr>
          <a:xfrm flipH="1">
            <a:off x="2595087" y="2044809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E02ABE7-7E25-2A2A-DFA8-13721259965F}"/>
              </a:ext>
            </a:extLst>
          </p:cNvPr>
          <p:cNvSpPr txBox="1"/>
          <p:nvPr/>
        </p:nvSpPr>
        <p:spPr>
          <a:xfrm>
            <a:off x="3384093" y="1856777"/>
            <a:ext cx="502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Adı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7EF6792-2175-8B80-5BA0-5B984778AC3F}"/>
              </a:ext>
            </a:extLst>
          </p:cNvPr>
          <p:cNvCxnSpPr>
            <a:cxnSpLocks/>
          </p:cNvCxnSpPr>
          <p:nvPr/>
        </p:nvCxnSpPr>
        <p:spPr>
          <a:xfrm flipH="1">
            <a:off x="6636152" y="1582700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978B69-31D7-E064-8FE2-62BCB7BE58EC}"/>
              </a:ext>
            </a:extLst>
          </p:cNvPr>
          <p:cNvSpPr txBox="1"/>
          <p:nvPr/>
        </p:nvSpPr>
        <p:spPr>
          <a:xfrm>
            <a:off x="7425157" y="1394668"/>
            <a:ext cx="2888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Telefon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(+90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şeklinde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başlayan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B99E38-5DB8-F2AD-B17D-D9670E3024AF}"/>
              </a:ext>
            </a:extLst>
          </p:cNvPr>
          <p:cNvCxnSpPr>
            <a:cxnSpLocks/>
          </p:cNvCxnSpPr>
          <p:nvPr/>
        </p:nvCxnSpPr>
        <p:spPr>
          <a:xfrm flipH="1">
            <a:off x="2634415" y="2536428"/>
            <a:ext cx="635467" cy="74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17D35CE-3541-AFD8-049E-8AE76374EC6B}"/>
              </a:ext>
            </a:extLst>
          </p:cNvPr>
          <p:cNvSpPr txBox="1"/>
          <p:nvPr/>
        </p:nvSpPr>
        <p:spPr>
          <a:xfrm>
            <a:off x="3423421" y="2348396"/>
            <a:ext cx="11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posta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A90EC466-1FBC-1D70-6343-5E92BFCDEC0A}"/>
              </a:ext>
            </a:extLst>
          </p:cNvPr>
          <p:cNvSpPr/>
          <p:nvPr/>
        </p:nvSpPr>
        <p:spPr>
          <a:xfrm>
            <a:off x="9172575" y="5514975"/>
            <a:ext cx="484238" cy="914400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4A5182-4600-1E03-D79B-8173B5644DB3}"/>
              </a:ext>
            </a:extLst>
          </p:cNvPr>
          <p:cNvSpPr txBox="1"/>
          <p:nvPr/>
        </p:nvSpPr>
        <p:spPr>
          <a:xfrm>
            <a:off x="9713362" y="6447213"/>
            <a:ext cx="1288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Kaydetme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066DB6-962D-C501-6F3B-26ADC255CB7E}"/>
              </a:ext>
            </a:extLst>
          </p:cNvPr>
          <p:cNvCxnSpPr>
            <a:cxnSpLocks/>
          </p:cNvCxnSpPr>
          <p:nvPr/>
        </p:nvCxnSpPr>
        <p:spPr>
          <a:xfrm flipH="1">
            <a:off x="2668844" y="4325259"/>
            <a:ext cx="639138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2A9A9D0-0409-D3B9-96F0-6FD4608E3112}"/>
              </a:ext>
            </a:extLst>
          </p:cNvPr>
          <p:cNvSpPr txBox="1"/>
          <p:nvPr/>
        </p:nvSpPr>
        <p:spPr>
          <a:xfrm>
            <a:off x="3459335" y="4145239"/>
            <a:ext cx="1525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Şifre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tekrarı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5597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301B2D"/>
      </a:dk2>
      <a:lt2>
        <a:srgbClr val="F0F3F2"/>
      </a:lt2>
      <a:accent1>
        <a:srgbClr val="E72983"/>
      </a:accent1>
      <a:accent2>
        <a:srgbClr val="D517C0"/>
      </a:accent2>
      <a:accent3>
        <a:srgbClr val="AD29E7"/>
      </a:accent3>
      <a:accent4>
        <a:srgbClr val="5725D7"/>
      </a:accent4>
      <a:accent5>
        <a:srgbClr val="2944E7"/>
      </a:accent5>
      <a:accent6>
        <a:srgbClr val="1781D5"/>
      </a:accent6>
      <a:hlink>
        <a:srgbClr val="433FBF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3936</TotalTime>
  <Words>780</Words>
  <Application>Microsoft Office PowerPoint</Application>
  <PresentationFormat>Widescreen</PresentationFormat>
  <Paragraphs>126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Century Gothic</vt:lpstr>
      <vt:lpstr>BrushVTI</vt:lpstr>
      <vt:lpstr>PLACE İhale Platformu</vt:lpstr>
      <vt:lpstr>PLACE Hakkında</vt:lpstr>
      <vt:lpstr>PLACE Platformunun Kullanılması</vt:lpstr>
      <vt:lpstr>İngilizce Kullanım</vt:lpstr>
      <vt:lpstr>PLACE Kayıt - 1 (İngilizce dilinde)</vt:lpstr>
      <vt:lpstr>PLACE Kayıt - 2 (İngilizce dilinde)</vt:lpstr>
      <vt:lpstr>PLACE Kayıt - 3      Kayıt Sayfası Üst Bölüm</vt:lpstr>
      <vt:lpstr>PLACE Kayıt - 4       Kayıt Sayfası Orta Bölüm</vt:lpstr>
      <vt:lpstr>PLACE Kayıt - 5      Kayıt Sayfası Alt Bölüm</vt:lpstr>
      <vt:lpstr>PLACE Kayıt - 6      Başarılı Kayıt</vt:lpstr>
      <vt:lpstr>PLACE -  İhale Aramak 1</vt:lpstr>
      <vt:lpstr>PLACE -  İhale Aramak 2</vt:lpstr>
      <vt:lpstr>PLACE -  İhale İşlemleri</vt:lpstr>
      <vt:lpstr>PLACE -  İhale Dosyası İndirme 1</vt:lpstr>
      <vt:lpstr>PLACE -  İhale Dosyası İndirme 2</vt:lpstr>
      <vt:lpstr>PLACE -  Soru Sormak 1</vt:lpstr>
      <vt:lpstr>PLACE -  Soru Sormak 2</vt:lpstr>
      <vt:lpstr>PLACE -  Teklif Sunma 1</vt:lpstr>
      <vt:lpstr>PLACE -  Teklif Sunma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İhale Platformu</dc:title>
  <dc:creator>Ejder Yelken</dc:creator>
  <cp:lastModifiedBy>Ejder Yelken</cp:lastModifiedBy>
  <cp:revision>32</cp:revision>
  <dcterms:created xsi:type="dcterms:W3CDTF">2024-02-14T17:37:20Z</dcterms:created>
  <dcterms:modified xsi:type="dcterms:W3CDTF">2024-02-26T09:37:54Z</dcterms:modified>
</cp:coreProperties>
</file>